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6734-DA38-4F77-9B89-F674CEB8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BF74-F685-4CDE-B471-47F72F044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6984-939A-485C-BCDB-C5419A58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08C-F3F3-40B5-8B09-F5801BF3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D667-A8C3-44E0-A980-7A89319D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92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3556-485F-44B9-83DF-15CD7CBF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028EB-ECD1-4AE2-B3F5-4D93754B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B64D-4A1A-45FE-AA7A-9E1E9582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37DB-8A06-4A67-A600-41268CF1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1BC4-9292-49AA-BE95-AE12E011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57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EFCCD-B744-42CE-8188-E30A91E08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CA580-C499-42AC-903F-37145291C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61B6-C0AF-4893-B6EF-B679C60C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117F-18F6-4565-AEA6-94D43AB5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5A3A-E73D-46E6-8088-46388B3B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94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8EC1-2DB8-42D7-99CE-02D78DAE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4B3D-5919-472D-B1F9-66122234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9D2D-C922-4814-A0CF-18346900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53BA-CABB-4B2C-A6A5-256CC296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8892-EDD3-48CE-AA44-EA7C0FF9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3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B832-E271-4BA6-B3EF-2F6C3A09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C2CC0-16F6-4A34-8C54-11226C03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FE7C-87EC-439A-A96F-B838200D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F7B8-237C-4BF0-B0C1-15E45493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D5FC-C057-484D-B955-C09DECED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53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1F3A-50B9-4AA7-B9D2-88865FAA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E8E8-87F0-4CCB-8710-23ABD2F99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1F5AA-800F-40F9-864B-586FE1CD1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E279-A791-44E5-BE15-AFEA3D40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49E-BAF9-4F6D-AF6E-40FAC742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108B-DE4F-45AF-A530-A3148B6F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70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A628-A59D-4603-B7A7-4C545388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5992-2F8E-4FB4-81B4-3A51FB02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CA1C8-66D8-4933-9611-E66078887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FCFD9-312F-4820-9096-F96BE140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4DA20-A530-4F12-8360-2CD9267E2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F2CB5-25D1-4A1F-88CF-F2053B59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E1FDF-45CB-441D-B021-596EB8AD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E7108-CF35-47A3-9F2E-064DB598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45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24DE-ACFB-4B8A-B437-43817916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993CB-B2F2-4A28-8B37-79A62664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70851-4324-4A99-A96A-3D4B80A5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DA618-9F8C-4E8A-B639-0AE5E43D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13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8B9E9-1441-4201-87DD-2EF670B2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3AB3B-7535-450A-82FD-AA5F8321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725D-6BF8-4393-B5DF-7035D9D2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E37B-42CC-47A9-839B-21A8B74A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8A85-CBE7-452A-9AFC-36E2313C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7B8CA-947C-45B3-90D4-4F18D852A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5177F-5A9A-4791-B490-9DF06E94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08806-0100-4325-8C17-801A0B7B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46D69-DC2D-4531-A9F0-02DDC2AE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8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A862-82C6-493E-9AE3-C6BFFDB5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2B869-7354-4BE1-AB64-26F1C204A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D3D1D-D782-4291-8083-4A9885AC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FC4E3-6EFC-4B44-BB0E-1258F953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359E4-4CA4-4B06-8935-197DB83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E8B4-6E30-418A-9878-49BF1F91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7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891B8-DCE5-40A5-978E-BD27C812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09D6-C90B-4173-B2C7-6B166FEDF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58B0-FF5F-4D04-B8A6-099C113B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C939-C5D2-4C94-9AE4-6141549D01A2}" type="datetimeFigureOut">
              <a:rPr lang="en-AU" smtClean="0"/>
              <a:t>3/03/2022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DCDE-DBFB-41F7-8CBC-638E40CA9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DF33-260C-4E47-B13B-EBEE94AD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72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3ED476-4A78-42AA-B419-A3EC879C2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71" y="676275"/>
            <a:ext cx="10131258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8CB107-1E1D-4FF1-8950-6F394BD9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" y="204541"/>
            <a:ext cx="2225233" cy="2530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2C01D260-8C96-4905-82CC-361E1951F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60" y="204541"/>
            <a:ext cx="2408129" cy="28425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5A0E804-45E5-411F-8A84-53AD8E347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46" y="372195"/>
            <a:ext cx="2400508" cy="21947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7C6F5C-E68A-4B74-899E-03411A011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8" y="3504643"/>
            <a:ext cx="8389535" cy="25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F67B3D-A571-4205-99B8-575052040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1" y="199900"/>
            <a:ext cx="2559715" cy="30765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23887A16-62BE-448F-93E1-91C917B4B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26" y="199900"/>
            <a:ext cx="2837244" cy="3010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8EA514-91A6-4AA0-8916-25A08430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16" y="199900"/>
            <a:ext cx="2403413" cy="3010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A796C42-BD6B-4977-84A6-2D7CAE5FA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8" y="3429000"/>
            <a:ext cx="2400508" cy="33683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695BD7-0936-4321-AF8B-B6818343A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16" y="3581521"/>
            <a:ext cx="2891660" cy="24574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0AF0B387-AF9E-4209-9E11-2311329879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0" y="3648075"/>
            <a:ext cx="2879249" cy="2457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F3C85F-1BF3-4115-8DB8-C2248C554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53" y="3648075"/>
            <a:ext cx="3060397" cy="24444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163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's foot in a field of tall grass&#10;&#10;Description automatically generated with low confidence">
            <a:extLst>
              <a:ext uri="{FF2B5EF4-FFF2-40B4-BE49-F238E27FC236}">
                <a16:creationId xmlns:a16="http://schemas.microsoft.com/office/drawing/2014/main" id="{3E3643AF-8F7A-4753-979F-E2DE88620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0" y="646145"/>
            <a:ext cx="5718888" cy="3812592"/>
          </a:xfrm>
          <a:prstGeom prst="rect">
            <a:avLst/>
          </a:prstGeom>
        </p:spPr>
      </p:pic>
      <p:pic>
        <p:nvPicPr>
          <p:cNvPr id="10" name="Picture 9" descr="A computer on a desk&#10;&#10;Description automatically generated with medium confidence">
            <a:extLst>
              <a:ext uri="{FF2B5EF4-FFF2-40B4-BE49-F238E27FC236}">
                <a16:creationId xmlns:a16="http://schemas.microsoft.com/office/drawing/2014/main" id="{D1EDF13D-19EC-4472-9F95-6B70FB55A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36" y="646145"/>
            <a:ext cx="5192790" cy="38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Caffery</dc:creator>
  <cp:lastModifiedBy>Michael Caffery</cp:lastModifiedBy>
  <cp:revision>2</cp:revision>
  <dcterms:created xsi:type="dcterms:W3CDTF">2022-03-03T05:40:31Z</dcterms:created>
  <dcterms:modified xsi:type="dcterms:W3CDTF">2022-03-05T00:51:01Z</dcterms:modified>
</cp:coreProperties>
</file>