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40C5C-0F65-489F-BCBC-ADE07F21A2E4}" v="12" dt="2022-03-06T02:32:17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Caffery" userId="12f4762016c048af" providerId="LiveId" clId="{49240C5C-0F65-489F-BCBC-ADE07F21A2E4}"/>
    <pc:docChg chg="custSel addSld modSld sldOrd">
      <pc:chgData name="Michael Caffery" userId="12f4762016c048af" providerId="LiveId" clId="{49240C5C-0F65-489F-BCBC-ADE07F21A2E4}" dt="2022-03-06T06:50:45.604" v="41" actId="1076"/>
      <pc:docMkLst>
        <pc:docMk/>
      </pc:docMkLst>
      <pc:sldChg chg="ord">
        <pc:chgData name="Michael Caffery" userId="12f4762016c048af" providerId="LiveId" clId="{49240C5C-0F65-489F-BCBC-ADE07F21A2E4}" dt="2022-03-06T01:32:15.752" v="3"/>
        <pc:sldMkLst>
          <pc:docMk/>
          <pc:sldMk cId="1024493385" sldId="256"/>
        </pc:sldMkLst>
      </pc:sldChg>
      <pc:sldChg chg="addSp delSp modSp add mod">
        <pc:chgData name="Michael Caffery" userId="12f4762016c048af" providerId="LiveId" clId="{49240C5C-0F65-489F-BCBC-ADE07F21A2E4}" dt="2022-03-06T06:50:45.604" v="41" actId="1076"/>
        <pc:sldMkLst>
          <pc:docMk/>
          <pc:sldMk cId="3852797653" sldId="260"/>
        </pc:sldMkLst>
        <pc:picChg chg="add mod">
          <ac:chgData name="Michael Caffery" userId="12f4762016c048af" providerId="LiveId" clId="{49240C5C-0F65-489F-BCBC-ADE07F21A2E4}" dt="2022-03-06T02:28:08.896" v="11" actId="1076"/>
          <ac:picMkLst>
            <pc:docMk/>
            <pc:sldMk cId="3852797653" sldId="260"/>
            <ac:picMk id="3" creationId="{B4B0633F-2126-48E4-9375-90BEF63B516C}"/>
          </ac:picMkLst>
        </pc:picChg>
        <pc:picChg chg="del">
          <ac:chgData name="Michael Caffery" userId="12f4762016c048af" providerId="LiveId" clId="{49240C5C-0F65-489F-BCBC-ADE07F21A2E4}" dt="2022-03-06T01:32:07.462" v="1" actId="478"/>
          <ac:picMkLst>
            <pc:docMk/>
            <pc:sldMk cId="3852797653" sldId="260"/>
            <ac:picMk id="5" creationId="{023ED476-4A78-42AA-B419-A3EC879C2A38}"/>
          </ac:picMkLst>
        </pc:picChg>
        <pc:picChg chg="add mod">
          <ac:chgData name="Michael Caffery" userId="12f4762016c048af" providerId="LiveId" clId="{49240C5C-0F65-489F-BCBC-ADE07F21A2E4}" dt="2022-03-06T02:28:10.694" v="14" actId="1076"/>
          <ac:picMkLst>
            <pc:docMk/>
            <pc:sldMk cId="3852797653" sldId="260"/>
            <ac:picMk id="6" creationId="{6F53C341-8CC9-463F-B347-AB10EBB6CCBB}"/>
          </ac:picMkLst>
        </pc:picChg>
        <pc:picChg chg="add mod">
          <ac:chgData name="Michael Caffery" userId="12f4762016c048af" providerId="LiveId" clId="{49240C5C-0F65-489F-BCBC-ADE07F21A2E4}" dt="2022-03-06T02:28:24.941" v="17" actId="27614"/>
          <ac:picMkLst>
            <pc:docMk/>
            <pc:sldMk cId="3852797653" sldId="260"/>
            <ac:picMk id="8" creationId="{5301B49C-E863-471C-807A-64993E876F34}"/>
          </ac:picMkLst>
        </pc:picChg>
        <pc:picChg chg="add mod">
          <ac:chgData name="Michael Caffery" userId="12f4762016c048af" providerId="LiveId" clId="{49240C5C-0F65-489F-BCBC-ADE07F21A2E4}" dt="2022-03-06T02:30:31.121" v="18" actId="931"/>
          <ac:picMkLst>
            <pc:docMk/>
            <pc:sldMk cId="3852797653" sldId="260"/>
            <ac:picMk id="10" creationId="{E289948C-066E-41DE-8B27-A26A7221709C}"/>
          </ac:picMkLst>
        </pc:picChg>
        <pc:picChg chg="add mod">
          <ac:chgData name="Michael Caffery" userId="12f4762016c048af" providerId="LiveId" clId="{49240C5C-0F65-489F-BCBC-ADE07F21A2E4}" dt="2022-03-06T02:30:46.518" v="20" actId="27614"/>
          <ac:picMkLst>
            <pc:docMk/>
            <pc:sldMk cId="3852797653" sldId="260"/>
            <ac:picMk id="12" creationId="{A6081414-A1A3-4E19-A18D-9106678804B5}"/>
          </ac:picMkLst>
        </pc:picChg>
        <pc:picChg chg="add mod">
          <ac:chgData name="Michael Caffery" userId="12f4762016c048af" providerId="LiveId" clId="{49240C5C-0F65-489F-BCBC-ADE07F21A2E4}" dt="2022-03-06T02:30:57.485" v="23" actId="27614"/>
          <ac:picMkLst>
            <pc:docMk/>
            <pc:sldMk cId="3852797653" sldId="260"/>
            <ac:picMk id="14" creationId="{CA6D96E0-BAB8-4A04-A98F-023A7C6B54A4}"/>
          </ac:picMkLst>
        </pc:picChg>
        <pc:picChg chg="add mod">
          <ac:chgData name="Michael Caffery" userId="12f4762016c048af" providerId="LiveId" clId="{49240C5C-0F65-489F-BCBC-ADE07F21A2E4}" dt="2022-03-06T02:31:16.203" v="25" actId="27614"/>
          <ac:picMkLst>
            <pc:docMk/>
            <pc:sldMk cId="3852797653" sldId="260"/>
            <ac:picMk id="16" creationId="{3022C4E7-C7A9-467E-8ED4-7B9101809A32}"/>
          </ac:picMkLst>
        </pc:picChg>
        <pc:picChg chg="add mod">
          <ac:chgData name="Michael Caffery" userId="12f4762016c048af" providerId="LiveId" clId="{49240C5C-0F65-489F-BCBC-ADE07F21A2E4}" dt="2022-03-06T02:31:30.379" v="28" actId="27614"/>
          <ac:picMkLst>
            <pc:docMk/>
            <pc:sldMk cId="3852797653" sldId="260"/>
            <ac:picMk id="18" creationId="{B3E17731-8444-4EF8-8DB3-72D9E4947748}"/>
          </ac:picMkLst>
        </pc:picChg>
        <pc:picChg chg="add mod">
          <ac:chgData name="Michael Caffery" userId="12f4762016c048af" providerId="LiveId" clId="{49240C5C-0F65-489F-BCBC-ADE07F21A2E4}" dt="2022-03-06T02:31:38.253" v="31" actId="27614"/>
          <ac:picMkLst>
            <pc:docMk/>
            <pc:sldMk cId="3852797653" sldId="260"/>
            <ac:picMk id="20" creationId="{619CD982-3D18-40A5-B5DA-628FF6DDD002}"/>
          </ac:picMkLst>
        </pc:picChg>
        <pc:picChg chg="add del mod">
          <ac:chgData name="Michael Caffery" userId="12f4762016c048af" providerId="LiveId" clId="{49240C5C-0F65-489F-BCBC-ADE07F21A2E4}" dt="2022-03-06T02:31:55.092" v="35" actId="478"/>
          <ac:picMkLst>
            <pc:docMk/>
            <pc:sldMk cId="3852797653" sldId="260"/>
            <ac:picMk id="22" creationId="{3BA2D2F9-394D-4D29-80E4-038D08DB6E9F}"/>
          </ac:picMkLst>
        </pc:picChg>
        <pc:picChg chg="add mod">
          <ac:chgData name="Michael Caffery" userId="12f4762016c048af" providerId="LiveId" clId="{49240C5C-0F65-489F-BCBC-ADE07F21A2E4}" dt="2022-03-06T02:32:10.207" v="38" actId="27614"/>
          <ac:picMkLst>
            <pc:docMk/>
            <pc:sldMk cId="3852797653" sldId="260"/>
            <ac:picMk id="24" creationId="{4419F43B-A9C7-4AD2-BC1D-EF78B44772B0}"/>
          </ac:picMkLst>
        </pc:picChg>
        <pc:picChg chg="add mod">
          <ac:chgData name="Michael Caffery" userId="12f4762016c048af" providerId="LiveId" clId="{49240C5C-0F65-489F-BCBC-ADE07F21A2E4}" dt="2022-03-06T06:50:45.604" v="41" actId="1076"/>
          <ac:picMkLst>
            <pc:docMk/>
            <pc:sldMk cId="3852797653" sldId="260"/>
            <ac:picMk id="26" creationId="{3E45BC5B-1C6E-4C63-804B-F454E34A70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6734-DA38-4F77-9B89-F674CEB8B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8BF74-F685-4CDE-B471-47F72F044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6984-939A-485C-BCDB-C5419A58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308C-F3F3-40B5-8B09-F5801BF3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D667-A8C3-44E0-A980-7A89319D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192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3556-485F-44B9-83DF-15CD7CBF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028EB-ECD1-4AE2-B3F5-4D93754B4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B64D-4A1A-45FE-AA7A-9E1E9582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B37DB-8A06-4A67-A600-41268CF1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01BC4-9292-49AA-BE95-AE12E011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57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EFCCD-B744-42CE-8188-E30A91E08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CA580-C499-42AC-903F-37145291C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161B6-C0AF-4893-B6EF-B679C60C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117F-18F6-4565-AEA6-94D43AB5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5A3A-E73D-46E6-8088-46388B3B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94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8EC1-2DB8-42D7-99CE-02D78DAE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4B3D-5919-472D-B1F9-66122234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E9D2D-C922-4814-A0CF-18346900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53BA-CABB-4B2C-A6A5-256CC296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98892-EDD3-48CE-AA44-EA7C0FF9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32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B832-E271-4BA6-B3EF-2F6C3A09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C2CC0-16F6-4A34-8C54-11226C03E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FFE7C-87EC-439A-A96F-B838200D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BF7B8-237C-4BF0-B0C1-15E45493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D5FC-C057-484D-B955-C09DECED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53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1F3A-50B9-4AA7-B9D2-88865FAA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E8E8-87F0-4CCB-8710-23ABD2F99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1F5AA-800F-40F9-864B-586FE1CD1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1E279-A791-44E5-BE15-AFEA3D40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E49E-BAF9-4F6D-AF6E-40FAC742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D108B-DE4F-45AF-A530-A3148B6F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70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A628-A59D-4603-B7A7-4C545388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65992-2F8E-4FB4-81B4-3A51FB02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CA1C8-66D8-4933-9611-E66078887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FCFD9-312F-4820-9096-F96BE140B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4DA20-A530-4F12-8360-2CD9267E2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F2CB5-25D1-4A1F-88CF-F2053B59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E1FDF-45CB-441D-B021-596EB8AD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E7108-CF35-47A3-9F2E-064DB598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245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24DE-ACFB-4B8A-B437-43817916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993CB-B2F2-4A28-8B37-79A62664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70851-4324-4A99-A96A-3D4B80A5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DA618-9F8C-4E8A-B639-0AE5E43D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13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8B9E9-1441-4201-87DD-2EF670B2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3AB3B-7535-450A-82FD-AA5F8321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725D-6BF8-4393-B5DF-7035D9D2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58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E37B-42CC-47A9-839B-21A8B74A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C8A85-CBE7-452A-9AFC-36E2313C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7B8CA-947C-45B3-90D4-4F18D852A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5177F-5A9A-4791-B490-9DF06E94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08806-0100-4325-8C17-801A0B7B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46D69-DC2D-4531-A9F0-02DDC2AE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8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A862-82C6-493E-9AE3-C6BFFDB5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2B869-7354-4BE1-AB64-26F1C204A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D3D1D-D782-4291-8083-4A9885AC9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FC4E3-6EFC-4B44-BB0E-1258F953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C939-C5D2-4C94-9AE4-6141549D01A2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359E4-4CA4-4B06-8935-197DB833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AE8B4-6E30-418A-9878-49BF1F91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7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891B8-DCE5-40A5-978E-BD27C812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09D6-C90B-4173-B2C7-6B166FEDF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58B0-FF5F-4D04-B8A6-099C113B8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C939-C5D2-4C94-9AE4-6141549D01A2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EDCDE-DBFB-41F7-8CBC-638E40CA9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5DF33-260C-4E47-B13B-EBEE94AD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DE44-402C-4E85-9B9D-5DB537D2D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72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12" Type="http://schemas.openxmlformats.org/officeDocument/2006/relationships/image" Target="../media/image11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11" Type="http://schemas.openxmlformats.org/officeDocument/2006/relationships/image" Target="../media/image10.tmp"/><Relationship Id="rId5" Type="http://schemas.openxmlformats.org/officeDocument/2006/relationships/image" Target="../media/image4.tmp"/><Relationship Id="rId10" Type="http://schemas.openxmlformats.org/officeDocument/2006/relationships/image" Target="../media/image9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mp"/><Relationship Id="rId3" Type="http://schemas.openxmlformats.org/officeDocument/2006/relationships/image" Target="../media/image18.tmp"/><Relationship Id="rId7" Type="http://schemas.openxmlformats.org/officeDocument/2006/relationships/image" Target="../media/image22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B4B0633F-2126-48E4-9375-90BEF63B5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8" y="133125"/>
            <a:ext cx="2444483" cy="2419575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F53C341-8CC9-463F-B347-AB10EBB6C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281" y="133125"/>
            <a:ext cx="2042337" cy="2667231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301B49C-E863-471C-807A-64993E876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188" y="133125"/>
            <a:ext cx="2110923" cy="24157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89948C-066E-41DE-8B27-A26A72217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537" y="2746951"/>
            <a:ext cx="1668925" cy="1364098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6081414-A1A3-4E19-A18D-910667880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624" y="2701227"/>
            <a:ext cx="1752752" cy="1455546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CA6D96E0-BAB8-4A04-A98F-023A7C6B54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27" y="354123"/>
            <a:ext cx="1455546" cy="1973751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3022C4E7-C7A9-467E-8ED4-7B9101809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07" y="2632641"/>
            <a:ext cx="1912786" cy="1592718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B3E17731-8444-4EF8-8DB3-72D9E49477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8" y="3147035"/>
            <a:ext cx="2248095" cy="2019475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619CD982-3D18-40A5-B5DA-628FF6DDD0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281" y="3261345"/>
            <a:ext cx="1676545" cy="1928027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4419F43B-A9C7-4AD2-BC1D-EF78B44772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048" y="2800356"/>
            <a:ext cx="1813717" cy="1508891"/>
          </a:xfrm>
          <a:prstGeom prst="rect">
            <a:avLst/>
          </a:prstGeom>
        </p:spPr>
      </p:pic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3E45BC5B-1C6E-4C63-804B-F454E34A70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84" y="2670743"/>
            <a:ext cx="1882303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9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23ED476-4A78-42AA-B419-A3EC879C2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71" y="676275"/>
            <a:ext cx="10131258" cy="57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9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8CB107-1E1D-4FF1-8950-6F394BD99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5" y="204541"/>
            <a:ext cx="2225233" cy="25300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2C01D260-8C96-4905-82CC-361E1951F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60" y="204541"/>
            <a:ext cx="2408129" cy="28425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5A0E804-45E5-411F-8A84-53AD8E347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846" y="372195"/>
            <a:ext cx="2400508" cy="21947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7C6F5C-E68A-4B74-899E-03411A011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58" y="3504643"/>
            <a:ext cx="8389535" cy="250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4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F67B3D-A571-4205-99B8-575052040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1" y="199900"/>
            <a:ext cx="2559715" cy="30765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23887A16-62BE-448F-93E1-91C917B4B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26" y="199900"/>
            <a:ext cx="2837244" cy="30100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8EA514-91A6-4AA0-8916-25A08430E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16" y="199900"/>
            <a:ext cx="2403413" cy="30100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A796C42-BD6B-4977-84A6-2D7CAE5FA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8" y="3429000"/>
            <a:ext cx="2400508" cy="33683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695BD7-0936-4321-AF8B-B6818343A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16" y="3581521"/>
            <a:ext cx="2891660" cy="24574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Picture 1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0AF0B387-AF9E-4209-9E11-2311329879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40" y="3648075"/>
            <a:ext cx="2879249" cy="24574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F3C85F-1BF3-4115-8DB8-C2248C5540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753" y="3648075"/>
            <a:ext cx="3060397" cy="24444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163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's foot in a field of tall grass&#10;&#10;Description automatically generated with low confidence">
            <a:extLst>
              <a:ext uri="{FF2B5EF4-FFF2-40B4-BE49-F238E27FC236}">
                <a16:creationId xmlns:a16="http://schemas.microsoft.com/office/drawing/2014/main" id="{3E3643AF-8F7A-4753-979F-E2DE88620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60" y="646145"/>
            <a:ext cx="5718888" cy="3812592"/>
          </a:xfrm>
          <a:prstGeom prst="rect">
            <a:avLst/>
          </a:prstGeom>
        </p:spPr>
      </p:pic>
      <p:pic>
        <p:nvPicPr>
          <p:cNvPr id="10" name="Picture 9" descr="A computer on a desk&#10;&#10;Description automatically generated with medium confidence">
            <a:extLst>
              <a:ext uri="{FF2B5EF4-FFF2-40B4-BE49-F238E27FC236}">
                <a16:creationId xmlns:a16="http://schemas.microsoft.com/office/drawing/2014/main" id="{D1EDF13D-19EC-4472-9F95-6B70FB55A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736" y="646145"/>
            <a:ext cx="5192790" cy="38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2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Caffery</dc:creator>
  <cp:lastModifiedBy>Michael Caffery</cp:lastModifiedBy>
  <cp:revision>2</cp:revision>
  <dcterms:created xsi:type="dcterms:W3CDTF">2022-03-03T05:40:31Z</dcterms:created>
  <dcterms:modified xsi:type="dcterms:W3CDTF">2022-03-06T06:50:54Z</dcterms:modified>
</cp:coreProperties>
</file>