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2" d="100"/>
          <a:sy n="112" d="100"/>
        </p:scale>
        <p:origin x="-13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sv-SE" smtClean="0"/>
              <a:t>Klicka här för att ändra format</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tisdag 31 mars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‹Nr.›</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Klicka här för att ändra format</a:t>
            </a:r>
            <a:endParaRPr lang="en-US"/>
          </a:p>
        </p:txBody>
      </p:sp>
      <p:sp>
        <p:nvSpPr>
          <p:cNvPr id="3" name="Vertical Text Placeholder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tisdag 31 mars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sv-SE" smtClean="0"/>
              <a:t>Klicka här för att ändra format</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tisdag 31 mars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Klicka här för att ändra format</a:t>
            </a:r>
            <a:endParaRPr lang="en-US"/>
          </a:p>
        </p:txBody>
      </p:sp>
      <p:sp>
        <p:nvSpPr>
          <p:cNvPr id="3" name="Content Placeholder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tisdag 31 mars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sv-SE" smtClean="0"/>
              <a:t>Klicka här för att ändra format</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Date Placeholder 3"/>
          <p:cNvSpPr>
            <a:spLocks noGrp="1"/>
          </p:cNvSpPr>
          <p:nvPr>
            <p:ph type="dt" sz="half" idx="10"/>
          </p:nvPr>
        </p:nvSpPr>
        <p:spPr/>
        <p:txBody>
          <a:bodyPr/>
          <a:lstStyle/>
          <a:p>
            <a:fld id="{9933D019-A32C-4EAD-B8E6-DBDA699692FD}" type="datetime2">
              <a:rPr lang="en-US" smtClean="0"/>
              <a:t>tisdag 31 mars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‹Nr.›</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Klicka här för att ändra format</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tisdag 31 mars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v-SE" smtClean="0"/>
              <a:t>Klicka här för att ändra format</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tisdag 31 mars 15</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‹Nr.›</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Klicka här för att ändra format</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tisdag 31 mars 15</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tisdag 31 mars 15</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sv-SE" smtClean="0"/>
              <a:t>Klicka här för att ändra format</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Date Placeholder 4"/>
          <p:cNvSpPr>
            <a:spLocks noGrp="1"/>
          </p:cNvSpPr>
          <p:nvPr>
            <p:ph type="dt" sz="half" idx="10"/>
          </p:nvPr>
        </p:nvSpPr>
        <p:spPr/>
        <p:txBody>
          <a:bodyPr/>
          <a:lstStyle/>
          <a:p>
            <a:fld id="{3FE976D3-5B7F-4300-ABED-C91F1B2AE209}" type="datetime2">
              <a:rPr lang="en-US" smtClean="0"/>
              <a:t>tisdag 31 mars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‹Nr.›</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sv-SE" smtClean="0"/>
              <a:t>Klicka här för att ändra format</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mtClean="0"/>
              <a:t>Dra bilden till platshållaren eller klicka på ikonen för att lägga till den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Date Placeholder 4"/>
          <p:cNvSpPr>
            <a:spLocks noGrp="1"/>
          </p:cNvSpPr>
          <p:nvPr>
            <p:ph type="dt" sz="half" idx="10"/>
          </p:nvPr>
        </p:nvSpPr>
        <p:spPr/>
        <p:txBody>
          <a:bodyPr/>
          <a:lstStyle/>
          <a:p>
            <a:fld id="{EBDC1E59-17DD-41CE-97CA-624A472382D4}" type="datetime2">
              <a:rPr lang="en-US" smtClean="0"/>
              <a:t>tisdag 31 mars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sv-SE" smtClean="0"/>
              <a:t>Klicka här för att ändra format</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tisdag 31 mars 15</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‹Nr.›</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hyperlink" Target="https://dev.twitter.com/overview/document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pi.twitter.com/1.1/search/tweets.json?q=%23Uppsala&amp;src=typ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endParaRPr lang="sv-SE"/>
          </a:p>
        </p:txBody>
      </p:sp>
      <p:sp>
        <p:nvSpPr>
          <p:cNvPr id="3" name="Underrubrik 2"/>
          <p:cNvSpPr>
            <a:spLocks noGrp="1"/>
          </p:cNvSpPr>
          <p:nvPr>
            <p:ph type="subTitle" idx="1"/>
          </p:nvPr>
        </p:nvSpPr>
        <p:spPr/>
        <p:txBody>
          <a:bodyPr/>
          <a:lstStyle/>
          <a:p>
            <a:endParaRPr lang="sv-SE"/>
          </a:p>
        </p:txBody>
      </p:sp>
    </p:spTree>
    <p:extLst>
      <p:ext uri="{BB962C8B-B14F-4D97-AF65-F5344CB8AC3E}">
        <p14:creationId xmlns:p14="http://schemas.microsoft.com/office/powerpoint/2010/main" val="1888651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Twitter</a:t>
            </a:r>
            <a:endParaRPr lang="sv-SE" dirty="0"/>
          </a:p>
        </p:txBody>
      </p:sp>
      <p:sp>
        <p:nvSpPr>
          <p:cNvPr id="3" name="Platshållare för innehåll 2"/>
          <p:cNvSpPr>
            <a:spLocks noGrp="1"/>
          </p:cNvSpPr>
          <p:nvPr>
            <p:ph idx="1"/>
          </p:nvPr>
        </p:nvSpPr>
        <p:spPr/>
        <p:txBody>
          <a:bodyPr>
            <a:normAutofit/>
          </a:bodyPr>
          <a:lstStyle/>
          <a:p>
            <a:r>
              <a:rPr lang="sv-SE" dirty="0" err="1" smtClean="0"/>
              <a:t>Well</a:t>
            </a:r>
            <a:r>
              <a:rPr lang="sv-SE" dirty="0" smtClean="0"/>
              <a:t> </a:t>
            </a:r>
            <a:r>
              <a:rPr lang="sv-SE" dirty="0" err="1" smtClean="0"/>
              <a:t>described</a:t>
            </a:r>
            <a:r>
              <a:rPr lang="sv-SE" dirty="0" smtClean="0"/>
              <a:t> API at </a:t>
            </a:r>
            <a:r>
              <a:rPr lang="nl-NL" dirty="0">
                <a:hlinkClick r:id="rId2"/>
              </a:rPr>
              <a:t>https://dev.twitter.com/overview/</a:t>
            </a:r>
            <a:r>
              <a:rPr lang="nl-NL" dirty="0" smtClean="0">
                <a:hlinkClick r:id="rId2"/>
              </a:rPr>
              <a:t>documentation</a:t>
            </a:r>
            <a:endParaRPr lang="nl-NL" dirty="0" smtClean="0"/>
          </a:p>
          <a:p>
            <a:endParaRPr lang="nl-NL" dirty="0" smtClean="0"/>
          </a:p>
          <a:p>
            <a:r>
              <a:rPr lang="nl-NL" dirty="0" err="1" smtClean="0"/>
              <a:t>Two</a:t>
            </a:r>
            <a:r>
              <a:rPr lang="nl-NL" dirty="0" smtClean="0"/>
              <a:t> different approaches:</a:t>
            </a:r>
          </a:p>
          <a:p>
            <a:pPr lvl="1"/>
            <a:r>
              <a:rPr lang="nl-NL" dirty="0" smtClean="0"/>
              <a:t>Search </a:t>
            </a:r>
            <a:r>
              <a:rPr lang="nl-NL" dirty="0" err="1" smtClean="0"/>
              <a:t>for</a:t>
            </a:r>
            <a:r>
              <a:rPr lang="nl-NL" dirty="0" smtClean="0"/>
              <a:t> </a:t>
            </a:r>
            <a:r>
              <a:rPr lang="nl-NL" dirty="0" err="1" smtClean="0"/>
              <a:t>Tweets</a:t>
            </a:r>
            <a:r>
              <a:rPr lang="nl-NL" dirty="0" smtClean="0"/>
              <a:t> </a:t>
            </a:r>
          </a:p>
          <a:p>
            <a:pPr lvl="1"/>
            <a:r>
              <a:rPr lang="nl-NL" dirty="0" err="1" smtClean="0"/>
              <a:t>Stream</a:t>
            </a:r>
            <a:r>
              <a:rPr lang="nl-NL" dirty="0" smtClean="0"/>
              <a:t> </a:t>
            </a:r>
            <a:r>
              <a:rPr lang="nl-NL" dirty="0" err="1" smtClean="0"/>
              <a:t>Tweets</a:t>
            </a:r>
            <a:r>
              <a:rPr lang="nl-NL" dirty="0" smtClean="0"/>
              <a:t> in real time</a:t>
            </a:r>
          </a:p>
          <a:p>
            <a:pPr marL="274320" lvl="1" indent="0">
              <a:buNone/>
            </a:pPr>
            <a:endParaRPr lang="nl-NL" dirty="0"/>
          </a:p>
          <a:p>
            <a:endParaRPr lang="nl-NL" dirty="0" smtClean="0"/>
          </a:p>
          <a:p>
            <a:pPr marL="0" indent="0">
              <a:buNone/>
            </a:pPr>
            <a:endParaRPr lang="nl-NL" dirty="0"/>
          </a:p>
          <a:p>
            <a:endParaRPr lang="nl-NL" dirty="0"/>
          </a:p>
          <a:p>
            <a:endParaRPr lang="sv-SE" dirty="0"/>
          </a:p>
        </p:txBody>
      </p:sp>
      <p:pic>
        <p:nvPicPr>
          <p:cNvPr id="4" name="Bildobjekt 3" descr="Skärmavbild 2015-03-31 kl. 14.56.4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651" y="4216405"/>
            <a:ext cx="3449092" cy="2260595"/>
          </a:xfrm>
          <a:prstGeom prst="rect">
            <a:avLst/>
          </a:prstGeom>
          <a:ln>
            <a:solidFill>
              <a:schemeClr val="tx1"/>
            </a:solidFill>
          </a:ln>
        </p:spPr>
      </p:pic>
      <p:pic>
        <p:nvPicPr>
          <p:cNvPr id="5" name="Bildobjekt 4" descr="Skärmavbild 2015-03-31 kl. 14.57.1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505" y="4456708"/>
            <a:ext cx="3626193" cy="1825775"/>
          </a:xfrm>
          <a:prstGeom prst="rect">
            <a:avLst/>
          </a:prstGeom>
          <a:ln>
            <a:solidFill>
              <a:srgbClr val="292934"/>
            </a:solidFill>
          </a:ln>
        </p:spPr>
      </p:pic>
    </p:spTree>
    <p:extLst>
      <p:ext uri="{BB962C8B-B14F-4D97-AF65-F5344CB8AC3E}">
        <p14:creationId xmlns:p14="http://schemas.microsoft.com/office/powerpoint/2010/main" val="149493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Search</a:t>
            </a:r>
            <a:endParaRPr lang="sv-SE" dirty="0"/>
          </a:p>
        </p:txBody>
      </p:sp>
      <p:sp>
        <p:nvSpPr>
          <p:cNvPr id="3" name="Platshållare för innehåll 2"/>
          <p:cNvSpPr>
            <a:spLocks noGrp="1"/>
          </p:cNvSpPr>
          <p:nvPr>
            <p:ph idx="1"/>
          </p:nvPr>
        </p:nvSpPr>
        <p:spPr/>
        <p:txBody>
          <a:bodyPr/>
          <a:lstStyle/>
          <a:p>
            <a:r>
              <a:rPr lang="nl-NL" dirty="0"/>
              <a:t>Search </a:t>
            </a:r>
            <a:r>
              <a:rPr lang="nl-NL" dirty="0" err="1"/>
              <a:t>Tweets</a:t>
            </a:r>
            <a:r>
              <a:rPr lang="nl-NL" dirty="0"/>
              <a:t> - </a:t>
            </a:r>
            <a:r>
              <a:rPr lang="en-US" dirty="0"/>
              <a:t>relevance and not completeness</a:t>
            </a:r>
          </a:p>
          <a:p>
            <a:pPr lvl="1"/>
            <a:r>
              <a:rPr lang="en-US" dirty="0" smtClean="0"/>
              <a:t>Data from the last week</a:t>
            </a:r>
          </a:p>
          <a:p>
            <a:pPr lvl="1"/>
            <a:endParaRPr lang="en-US" dirty="0"/>
          </a:p>
          <a:p>
            <a:r>
              <a:rPr lang="en-US" dirty="0" smtClean="0"/>
              <a:t>Uses </a:t>
            </a:r>
            <a:r>
              <a:rPr lang="en-US" dirty="0"/>
              <a:t>REST </a:t>
            </a:r>
            <a:r>
              <a:rPr lang="en-US" dirty="0" smtClean="0"/>
              <a:t>standard</a:t>
            </a:r>
          </a:p>
          <a:p>
            <a:pPr lvl="1"/>
            <a:r>
              <a:rPr lang="sv-SE" dirty="0" smtClean="0"/>
              <a:t>E</a:t>
            </a:r>
            <a:r>
              <a:rPr lang="en-US" dirty="0" err="1" smtClean="0"/>
              <a:t>xample</a:t>
            </a:r>
            <a:r>
              <a:rPr lang="en-US" dirty="0" smtClean="0"/>
              <a:t> request: </a:t>
            </a:r>
            <a:r>
              <a:rPr lang="en-US" dirty="0">
                <a:hlinkClick r:id="rId2"/>
              </a:rPr>
              <a:t>https://api.twitter.com/1.1/search/tweets.json?q=%23Uppsala&amp;src=typd</a:t>
            </a:r>
            <a:endParaRPr lang="en-US" dirty="0"/>
          </a:p>
          <a:p>
            <a:pPr lvl="1"/>
            <a:r>
              <a:rPr lang="sv-SE" dirty="0"/>
              <a:t>R</a:t>
            </a:r>
            <a:r>
              <a:rPr lang="en-US" dirty="0" err="1"/>
              <a:t>eturns</a:t>
            </a:r>
            <a:r>
              <a:rPr lang="en-US" dirty="0"/>
              <a:t> something like: </a:t>
            </a:r>
          </a:p>
          <a:p>
            <a:pPr marL="274320" lvl="1" indent="0">
              <a:buNone/>
            </a:pPr>
            <a:r>
              <a:rPr lang="en-US" dirty="0"/>
              <a:t>	{"errors":[{"code":215,"message":"Bad Authentication data."}]</a:t>
            </a:r>
            <a:r>
              <a:rPr lang="en-US" dirty="0" smtClean="0"/>
              <a:t>}</a:t>
            </a:r>
          </a:p>
          <a:p>
            <a:pPr marL="274320" lvl="1" indent="0">
              <a:buNone/>
            </a:pPr>
            <a:endParaRPr lang="en-US" dirty="0"/>
          </a:p>
          <a:p>
            <a:r>
              <a:rPr lang="nl-NL" dirty="0" err="1"/>
              <a:t>This</a:t>
            </a:r>
            <a:r>
              <a:rPr lang="nl-NL" dirty="0"/>
              <a:t> is </a:t>
            </a:r>
            <a:r>
              <a:rPr lang="nl-NL" dirty="0" err="1"/>
              <a:t>because</a:t>
            </a:r>
            <a:r>
              <a:rPr lang="nl-NL" dirty="0"/>
              <a:t> </a:t>
            </a:r>
            <a:r>
              <a:rPr lang="nl-NL" dirty="0" err="1"/>
              <a:t>your</a:t>
            </a:r>
            <a:r>
              <a:rPr lang="nl-NL" dirty="0"/>
              <a:t> </a:t>
            </a:r>
            <a:r>
              <a:rPr lang="nl-NL" dirty="0" err="1"/>
              <a:t>application</a:t>
            </a:r>
            <a:r>
              <a:rPr lang="nl-NL" dirty="0"/>
              <a:t> </a:t>
            </a:r>
            <a:r>
              <a:rPr lang="nl-NL" dirty="0" err="1"/>
              <a:t>needs</a:t>
            </a:r>
            <a:r>
              <a:rPr lang="nl-NL" dirty="0"/>
              <a:t> </a:t>
            </a:r>
            <a:r>
              <a:rPr lang="nl-NL" dirty="0" err="1"/>
              <a:t>to</a:t>
            </a:r>
            <a:r>
              <a:rPr lang="nl-NL" dirty="0"/>
              <a:t> </a:t>
            </a:r>
            <a:r>
              <a:rPr lang="nl-NL" dirty="0" err="1"/>
              <a:t>be</a:t>
            </a:r>
            <a:r>
              <a:rPr lang="nl-NL" dirty="0"/>
              <a:t> </a:t>
            </a:r>
            <a:r>
              <a:rPr lang="nl-NL" dirty="0" err="1"/>
              <a:t>authenticated</a:t>
            </a:r>
            <a:r>
              <a:rPr lang="nl-NL" dirty="0"/>
              <a:t>, </a:t>
            </a:r>
            <a:r>
              <a:rPr lang="nl-NL" dirty="0" err="1"/>
              <a:t>described</a:t>
            </a:r>
            <a:r>
              <a:rPr lang="nl-NL" dirty="0"/>
              <a:t> in the API</a:t>
            </a:r>
            <a:r>
              <a:rPr lang="sv-SE" dirty="0"/>
              <a:t>…   </a:t>
            </a:r>
            <a:r>
              <a:rPr lang="nl-NL" dirty="0" err="1"/>
              <a:t>xD</a:t>
            </a:r>
            <a:endParaRPr lang="nl-NL" dirty="0"/>
          </a:p>
          <a:p>
            <a:endParaRPr lang="sv-SE" dirty="0"/>
          </a:p>
        </p:txBody>
      </p:sp>
    </p:spTree>
    <p:extLst>
      <p:ext uri="{BB962C8B-B14F-4D97-AF65-F5344CB8AC3E}">
        <p14:creationId xmlns:p14="http://schemas.microsoft.com/office/powerpoint/2010/main" val="77128684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Stream</a:t>
            </a:r>
            <a:endParaRPr lang="sv-SE" dirty="0"/>
          </a:p>
        </p:txBody>
      </p:sp>
      <p:sp>
        <p:nvSpPr>
          <p:cNvPr id="3" name="Platshållare för innehåll 2"/>
          <p:cNvSpPr>
            <a:spLocks noGrp="1"/>
          </p:cNvSpPr>
          <p:nvPr>
            <p:ph idx="1"/>
          </p:nvPr>
        </p:nvSpPr>
        <p:spPr/>
        <p:txBody>
          <a:bodyPr/>
          <a:lstStyle/>
          <a:p>
            <a:r>
              <a:rPr lang="en-US" dirty="0" smtClean="0"/>
              <a:t>Tweet volume can change rapidly. The </a:t>
            </a:r>
            <a:r>
              <a:rPr lang="en-US" dirty="0"/>
              <a:t>best practice for ingesting Tweets and other streaming messages is to decouple </a:t>
            </a:r>
            <a:r>
              <a:rPr lang="en-US" u="sng" dirty="0"/>
              <a:t>collection</a:t>
            </a:r>
            <a:r>
              <a:rPr lang="en-US" dirty="0"/>
              <a:t> and </a:t>
            </a:r>
            <a:r>
              <a:rPr lang="en-US" u="sng" dirty="0"/>
              <a:t>processing</a:t>
            </a:r>
            <a:r>
              <a:rPr lang="en-US" dirty="0"/>
              <a:t> of high volume </a:t>
            </a:r>
            <a:r>
              <a:rPr lang="en-US" dirty="0" smtClean="0"/>
              <a:t>streams </a:t>
            </a:r>
          </a:p>
          <a:p>
            <a:r>
              <a:rPr lang="en-US" dirty="0"/>
              <a:t> </a:t>
            </a:r>
            <a:r>
              <a:rPr lang="en-US" dirty="0" smtClean="0"/>
              <a:t>Need to think about how to effectively store and process the data </a:t>
            </a:r>
          </a:p>
          <a:p>
            <a:endParaRPr lang="sv-SE" dirty="0"/>
          </a:p>
          <a:p>
            <a:r>
              <a:rPr lang="sv-SE" dirty="0" err="1" smtClean="0"/>
              <a:t>Example</a:t>
            </a:r>
            <a:r>
              <a:rPr lang="sv-SE" dirty="0" smtClean="0"/>
              <a:t> </a:t>
            </a:r>
            <a:r>
              <a:rPr lang="sv-SE" dirty="0" err="1" smtClean="0"/>
              <a:t>stream</a:t>
            </a:r>
            <a:r>
              <a:rPr lang="sv-SE" dirty="0" smtClean="0"/>
              <a:t> </a:t>
            </a:r>
            <a:r>
              <a:rPr lang="sv-SE" smtClean="0"/>
              <a:t>request: </a:t>
            </a:r>
            <a:r>
              <a:rPr lang="pl-PL" dirty="0" err="1"/>
              <a:t>https</a:t>
            </a:r>
            <a:r>
              <a:rPr lang="pl-PL" dirty="0"/>
              <a:t>://</a:t>
            </a:r>
            <a:r>
              <a:rPr lang="pl-PL" dirty="0" err="1"/>
              <a:t>stream.twitter.com</a:t>
            </a:r>
            <a:r>
              <a:rPr lang="pl-PL" dirty="0"/>
              <a:t>/1.1/</a:t>
            </a:r>
            <a:r>
              <a:rPr lang="pl-PL" dirty="0" err="1"/>
              <a:t>statuses</a:t>
            </a:r>
            <a:r>
              <a:rPr lang="pl-PL" dirty="0"/>
              <a:t>/</a:t>
            </a:r>
            <a:r>
              <a:rPr lang="pl-PL" dirty="0" err="1"/>
              <a:t>filter.json?track</a:t>
            </a:r>
            <a:r>
              <a:rPr lang="pl-PL" dirty="0" smtClean="0"/>
              <a:t>=</a:t>
            </a:r>
            <a:r>
              <a:rPr lang="pl-PL" dirty="0" err="1" smtClean="0"/>
              <a:t>uppsala</a:t>
            </a:r>
            <a:endParaRPr lang="en-US" dirty="0"/>
          </a:p>
        </p:txBody>
      </p:sp>
    </p:spTree>
    <p:extLst>
      <p:ext uri="{BB962C8B-B14F-4D97-AF65-F5344CB8AC3E}">
        <p14:creationId xmlns:p14="http://schemas.microsoft.com/office/powerpoint/2010/main" val="3048130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Limitations</a:t>
            </a:r>
            <a:endParaRPr lang="sv-SE" dirty="0"/>
          </a:p>
        </p:txBody>
      </p:sp>
      <p:sp>
        <p:nvSpPr>
          <p:cNvPr id="3" name="Platshållare för innehåll 2"/>
          <p:cNvSpPr>
            <a:spLocks noGrp="1"/>
          </p:cNvSpPr>
          <p:nvPr>
            <p:ph idx="1"/>
          </p:nvPr>
        </p:nvSpPr>
        <p:spPr/>
        <p:txBody>
          <a:bodyPr>
            <a:normAutofit lnSpcReduction="10000"/>
          </a:bodyPr>
          <a:lstStyle/>
          <a:p>
            <a:r>
              <a:rPr lang="en-US" b="1" dirty="0" smtClean="0"/>
              <a:t>Rate limit. </a:t>
            </a:r>
            <a:r>
              <a:rPr lang="en-US" dirty="0" smtClean="0"/>
              <a:t>Limited number of requests per user and 15 minutes</a:t>
            </a:r>
            <a:endParaRPr lang="en-US" b="1" dirty="0" smtClean="0"/>
          </a:p>
          <a:p>
            <a:r>
              <a:rPr lang="en-US" b="1" dirty="0" smtClean="0"/>
              <a:t>Geographic </a:t>
            </a:r>
            <a:r>
              <a:rPr lang="en-US" b="1" dirty="0"/>
              <a:t>Data.</a:t>
            </a:r>
            <a:r>
              <a:rPr lang="en-US" dirty="0"/>
              <a:t> You will not (and will not allow others to) aggregate, cache, or store location data and other geographic information contained in the Content, except in conjunction with a Tweet to which it is attached. You may only use such location data and geographic information to identify the location tagged by the Tweet. Any use of location data or geographic information on a standalone basis or beyond the license granted herein is a breach of this Agreement</a:t>
            </a:r>
            <a:r>
              <a:rPr lang="en-US" dirty="0" smtClean="0"/>
              <a:t>.</a:t>
            </a:r>
          </a:p>
          <a:p>
            <a:endParaRPr lang="en-US" dirty="0"/>
          </a:p>
          <a:p>
            <a:r>
              <a:rPr lang="en-US" dirty="0" smtClean="0"/>
              <a:t>What does this mean??</a:t>
            </a:r>
            <a:endParaRPr lang="sv-SE" dirty="0"/>
          </a:p>
        </p:txBody>
      </p:sp>
    </p:spTree>
    <p:extLst>
      <p:ext uri="{BB962C8B-B14F-4D97-AF65-F5344CB8AC3E}">
        <p14:creationId xmlns:p14="http://schemas.microsoft.com/office/powerpoint/2010/main" val="3277165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dlighet">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Tydlighet.thmx</Template>
  <TotalTime>58</TotalTime>
  <Words>234</Words>
  <Application>Microsoft Macintosh PowerPoint</Application>
  <PresentationFormat>Bildspel på skärmen (4:3)</PresentationFormat>
  <Paragraphs>29</Paragraphs>
  <Slides>5</Slides>
  <Notes>0</Notes>
  <HiddenSlides>0</HiddenSlides>
  <MMClips>0</MMClips>
  <ScaleCrop>false</ScaleCrop>
  <HeadingPairs>
    <vt:vector size="4" baseType="variant">
      <vt:variant>
        <vt:lpstr>Tema</vt:lpstr>
      </vt:variant>
      <vt:variant>
        <vt:i4>1</vt:i4>
      </vt:variant>
      <vt:variant>
        <vt:lpstr>Bildrubriker</vt:lpstr>
      </vt:variant>
      <vt:variant>
        <vt:i4>5</vt:i4>
      </vt:variant>
    </vt:vector>
  </HeadingPairs>
  <TitlesOfParts>
    <vt:vector size="6" baseType="lpstr">
      <vt:lpstr>Tydlighet</vt:lpstr>
      <vt:lpstr>PowerPoint-presentation</vt:lpstr>
      <vt:lpstr>Twitter</vt:lpstr>
      <vt:lpstr>Search</vt:lpstr>
      <vt:lpstr>Stream</vt:lpstr>
      <vt:lpstr>Limitations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Gustav</dc:creator>
  <cp:lastModifiedBy>Gustav</cp:lastModifiedBy>
  <cp:revision>6</cp:revision>
  <dcterms:created xsi:type="dcterms:W3CDTF">2015-03-31T12:32:21Z</dcterms:created>
  <dcterms:modified xsi:type="dcterms:W3CDTF">2015-03-31T13:31:10Z</dcterms:modified>
</cp:coreProperties>
</file>