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Instagram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Instagram API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 sz="1800"/>
              <a:t>You may subscribe to real-time updates from four basic Instagram object types: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sv" sz="1800"/>
              <a:t>Users</a:t>
            </a:r>
            <a:r>
              <a:rPr lang="sv" sz="1800"/>
              <a:t>: receive notifications when users who have registered with your application post new photos.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sv" sz="1800"/>
              <a:t>Tags</a:t>
            </a:r>
            <a:r>
              <a:rPr lang="sv" sz="1800"/>
              <a:t>: receive notifications when a new photo is tagged with tags of your choosing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sv" sz="1800"/>
              <a:t>Locations</a:t>
            </a:r>
            <a:r>
              <a:rPr lang="sv" sz="1800"/>
              <a:t>: receive notifications when new photos are posted and tagged with a specific location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sv" sz="1800"/>
              <a:t>Geographies</a:t>
            </a:r>
            <a:r>
              <a:rPr lang="sv" sz="1800"/>
              <a:t>: receive notifications when a new photos are posted in an arbitrary geographical location as defined by a center point and radius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Instagram API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sz="1800"/>
              <a:t>You can get static information about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sv" sz="1800"/>
              <a:t>Images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sv" sz="1800"/>
              <a:t>Information on a user (name, profile picture, bio)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sv" sz="1800"/>
              <a:t>Tags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sv" sz="1800"/>
              <a:t>Connections between users ("follows", "requested", "none")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sv" sz="1800"/>
              <a:t>…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algn="ctr">
              <a:spcBef>
                <a:spcPts val="0"/>
              </a:spcBef>
              <a:buNone/>
            </a:pPr>
            <a:r>
              <a:rPr b="1" lang="sv" sz="1800"/>
              <a:t>You need to register and authenticate the application with Instgram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sv" sz="1800"/>
              <a:t>to get access to the API.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