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303" autoAdjust="0"/>
  </p:normalViewPr>
  <p:slideViewPr>
    <p:cSldViewPr snapToGrid="0" snapToObjects="1">
      <p:cViewPr varScale="1">
        <p:scale>
          <a:sx n="84" d="100"/>
          <a:sy n="84" d="100"/>
        </p:scale>
        <p:origin x="-20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74D7-9105-BA49-B736-87FB0CE28F88}" type="datetimeFigureOut">
              <a:rPr lang="en-US" smtClean="0"/>
              <a:t>15-03-31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D5DB2-4A25-2C4F-BD0B-0AB7AEDF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85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74D7-9105-BA49-B736-87FB0CE28F88}" type="datetimeFigureOut">
              <a:rPr lang="en-US" smtClean="0"/>
              <a:t>15-03-31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D5DB2-4A25-2C4F-BD0B-0AB7AEDF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30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74D7-9105-BA49-B736-87FB0CE28F88}" type="datetimeFigureOut">
              <a:rPr lang="en-US" smtClean="0"/>
              <a:t>15-03-31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D5DB2-4A25-2C4F-BD0B-0AB7AEDF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03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74D7-9105-BA49-B736-87FB0CE28F88}" type="datetimeFigureOut">
              <a:rPr lang="en-US" smtClean="0"/>
              <a:t>15-03-31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D5DB2-4A25-2C4F-BD0B-0AB7AEDF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72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74D7-9105-BA49-B736-87FB0CE28F88}" type="datetimeFigureOut">
              <a:rPr lang="en-US" smtClean="0"/>
              <a:t>15-03-31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D5DB2-4A25-2C4F-BD0B-0AB7AEDF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49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74D7-9105-BA49-B736-87FB0CE28F88}" type="datetimeFigureOut">
              <a:rPr lang="en-US" smtClean="0"/>
              <a:t>15-03-31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D5DB2-4A25-2C4F-BD0B-0AB7AEDF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54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74D7-9105-BA49-B736-87FB0CE28F88}" type="datetimeFigureOut">
              <a:rPr lang="en-US" smtClean="0"/>
              <a:t>15-03-31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D5DB2-4A25-2C4F-BD0B-0AB7AEDF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7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74D7-9105-BA49-B736-87FB0CE28F88}" type="datetimeFigureOut">
              <a:rPr lang="en-US" smtClean="0"/>
              <a:t>15-03-31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D5DB2-4A25-2C4F-BD0B-0AB7AEDF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85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74D7-9105-BA49-B736-87FB0CE28F88}" type="datetimeFigureOut">
              <a:rPr lang="en-US" smtClean="0"/>
              <a:t>15-03-31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D5DB2-4A25-2C4F-BD0B-0AB7AEDF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43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74D7-9105-BA49-B736-87FB0CE28F88}" type="datetimeFigureOut">
              <a:rPr lang="en-US" smtClean="0"/>
              <a:t>15-03-31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D5DB2-4A25-2C4F-BD0B-0AB7AEDF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74D7-9105-BA49-B736-87FB0CE28F88}" type="datetimeFigureOut">
              <a:rPr lang="en-US" smtClean="0"/>
              <a:t>15-03-31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D5DB2-4A25-2C4F-BD0B-0AB7AEDF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85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074D7-9105-BA49-B736-87FB0CE28F88}" type="datetimeFigureOut">
              <a:rPr lang="en-US" smtClean="0"/>
              <a:t>15-03-31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D5DB2-4A25-2C4F-BD0B-0AB7AEDF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38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Smart city with social 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Usage of social media</a:t>
            </a:r>
          </a:p>
          <a:p>
            <a:pPr lvl="1"/>
            <a:r>
              <a:rPr lang="en-US" dirty="0" smtClean="0"/>
              <a:t>Collect opinions (directly and indirectly)</a:t>
            </a:r>
          </a:p>
          <a:p>
            <a:pPr lvl="1"/>
            <a:r>
              <a:rPr lang="en-US" dirty="0" smtClean="0"/>
              <a:t>Act engaging: sense of participation/belonging</a:t>
            </a:r>
          </a:p>
          <a:p>
            <a:pPr lvl="1"/>
            <a:r>
              <a:rPr lang="en-US" i="1" dirty="0" smtClean="0"/>
              <a:t>Raise awareness (?)</a:t>
            </a:r>
          </a:p>
          <a:p>
            <a:pPr lvl="1"/>
            <a:r>
              <a:rPr lang="en-US" dirty="0" smtClean="0"/>
              <a:t>Show locations with increased urban/</a:t>
            </a:r>
            <a:r>
              <a:rPr lang="en-US" dirty="0" err="1" smtClean="0"/>
              <a:t>cyberactivism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Instagram</a:t>
            </a:r>
            <a:r>
              <a:rPr lang="en-US" dirty="0" smtClean="0"/>
              <a:t>, Facebook, Twitter, </a:t>
            </a:r>
            <a:r>
              <a:rPr lang="en-US" dirty="0" err="1" smtClean="0"/>
              <a:t>Wordpress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66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of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</a:t>
            </a:r>
          </a:p>
          <a:p>
            <a:r>
              <a:rPr lang="en-US" dirty="0" smtClean="0"/>
              <a:t>Graph/diagram </a:t>
            </a:r>
            <a:r>
              <a:rPr lang="en-US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ie</a:t>
            </a:r>
            <a:r>
              <a:rPr lang="en-US" dirty="0" smtClean="0"/>
              <a:t> change over time</a:t>
            </a:r>
          </a:p>
          <a:p>
            <a:r>
              <a:rPr lang="en-US" dirty="0" smtClean="0"/>
              <a:t>Staples </a:t>
            </a:r>
            <a:r>
              <a:rPr lang="en-US" dirty="0" smtClean="0"/>
              <a:t>–</a:t>
            </a:r>
            <a:r>
              <a:rPr lang="en-US" dirty="0" smtClean="0"/>
              <a:t> key words (“Uppsala”)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57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Skärmavbild 2015-03-31 kl. 13.47.1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14" b="10014"/>
          <a:stretch>
            <a:fillRect/>
          </a:stretch>
        </p:blipFill>
        <p:spPr>
          <a:xfrm>
            <a:off x="457200" y="1600200"/>
            <a:ext cx="5046588" cy="2775429"/>
          </a:xfrm>
        </p:spPr>
      </p:pic>
    </p:spTree>
    <p:extLst>
      <p:ext uri="{BB962C8B-B14F-4D97-AF65-F5344CB8AC3E}">
        <p14:creationId xmlns:p14="http://schemas.microsoft.com/office/powerpoint/2010/main" val="378133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65</Words>
  <Application>Microsoft Macintosh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Smart city with social media</vt:lpstr>
      <vt:lpstr>Representation of data?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Ellen Cecilia S</dc:creator>
  <cp:lastModifiedBy>Ellen Cecilia S</cp:lastModifiedBy>
  <cp:revision>7</cp:revision>
  <dcterms:created xsi:type="dcterms:W3CDTF">2015-03-31T11:34:28Z</dcterms:created>
  <dcterms:modified xsi:type="dcterms:W3CDTF">2015-03-31T13:24:21Z</dcterms:modified>
</cp:coreProperties>
</file>