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513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938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413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621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2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280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873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81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43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997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06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68C3-0A69-0C47-9DDF-2BE000B3BE97}" type="datetimeFigureOut">
              <a:rPr lang="sv-SE" smtClean="0"/>
              <a:t>15-03-31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A17C-2B8E-DB40-97BA-585778D1A703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673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Bloggar?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Vår slutsats är att att exkludera bloggar då det inte finns nått unisont system för detta och kan därför bli svårt att finna data</a:t>
            </a:r>
            <a:r>
              <a:rPr lang="sv-SE" dirty="0" smtClean="0">
                <a:sym typeface="Wingdings"/>
              </a:rPr>
              <a:t> </a:t>
            </a:r>
          </a:p>
          <a:p>
            <a:r>
              <a:rPr lang="sv-SE" dirty="0" smtClean="0">
                <a:sym typeface="Wingdings"/>
              </a:rPr>
              <a:t>Någon som har annat förslag för att finna data? Spåna eller hojta till!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81971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</Words>
  <Application>Microsoft Macintosh PowerPoint</Application>
  <PresentationFormat>Bildspel på skärmen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Bloggar?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Bloggar</dc:title>
  <dc:creator>a</dc:creator>
  <cp:lastModifiedBy>a</cp:lastModifiedBy>
  <cp:revision>4</cp:revision>
  <dcterms:created xsi:type="dcterms:W3CDTF">2015-03-31T11:36:00Z</dcterms:created>
  <dcterms:modified xsi:type="dcterms:W3CDTF">2015-03-31T13:37:39Z</dcterms:modified>
</cp:coreProperties>
</file>