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5119350" cy="2138362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725" y="34"/>
      </p:cViewPr>
      <p:guideLst>
        <p:guide orient="horz" pos="6735"/>
        <p:guide pos="47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666495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253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5423" y="3095556"/>
            <a:ext cx="14089200" cy="8533500"/>
          </a:xfrm>
          <a:prstGeom prst="rect">
            <a:avLst/>
          </a:prstGeom>
        </p:spPr>
        <p:txBody>
          <a:bodyPr spcFirstLastPara="1" wrap="square" lIns="227475" tIns="227475" rIns="227475" bIns="227475" anchor="b" anchorCtr="0">
            <a:normAutofit/>
          </a:bodyPr>
          <a:lstStyle>
            <a:lvl1pPr lvl="0" algn="ctr">
              <a:spcBef>
                <a:spcPts val="0"/>
              </a:spcBef>
              <a:spcAft>
                <a:spcPts val="0"/>
              </a:spcAft>
              <a:buSzPts val="12900"/>
              <a:buNone/>
              <a:defRPr sz="12900"/>
            </a:lvl1pPr>
            <a:lvl2pPr lvl="1" algn="ctr">
              <a:spcBef>
                <a:spcPts val="0"/>
              </a:spcBef>
              <a:spcAft>
                <a:spcPts val="0"/>
              </a:spcAft>
              <a:buSzPts val="12900"/>
              <a:buNone/>
              <a:defRPr sz="12900"/>
            </a:lvl2pPr>
            <a:lvl3pPr lvl="2" algn="ctr">
              <a:spcBef>
                <a:spcPts val="0"/>
              </a:spcBef>
              <a:spcAft>
                <a:spcPts val="0"/>
              </a:spcAft>
              <a:buSzPts val="12900"/>
              <a:buNone/>
              <a:defRPr sz="12900"/>
            </a:lvl3pPr>
            <a:lvl4pPr lvl="3" algn="ctr">
              <a:spcBef>
                <a:spcPts val="0"/>
              </a:spcBef>
              <a:spcAft>
                <a:spcPts val="0"/>
              </a:spcAft>
              <a:buSzPts val="12900"/>
              <a:buNone/>
              <a:defRPr sz="12900"/>
            </a:lvl4pPr>
            <a:lvl5pPr lvl="4" algn="ctr">
              <a:spcBef>
                <a:spcPts val="0"/>
              </a:spcBef>
              <a:spcAft>
                <a:spcPts val="0"/>
              </a:spcAft>
              <a:buSzPts val="12900"/>
              <a:buNone/>
              <a:defRPr sz="12900"/>
            </a:lvl5pPr>
            <a:lvl6pPr lvl="5" algn="ctr">
              <a:spcBef>
                <a:spcPts val="0"/>
              </a:spcBef>
              <a:spcAft>
                <a:spcPts val="0"/>
              </a:spcAft>
              <a:buSzPts val="12900"/>
              <a:buNone/>
              <a:defRPr sz="12900"/>
            </a:lvl6pPr>
            <a:lvl7pPr lvl="6" algn="ctr">
              <a:spcBef>
                <a:spcPts val="0"/>
              </a:spcBef>
              <a:spcAft>
                <a:spcPts val="0"/>
              </a:spcAft>
              <a:buSzPts val="12900"/>
              <a:buNone/>
              <a:defRPr sz="12900"/>
            </a:lvl7pPr>
            <a:lvl8pPr lvl="7" algn="ctr">
              <a:spcBef>
                <a:spcPts val="0"/>
              </a:spcBef>
              <a:spcAft>
                <a:spcPts val="0"/>
              </a:spcAft>
              <a:buSzPts val="12900"/>
              <a:buNone/>
              <a:defRPr sz="12900"/>
            </a:lvl8pPr>
            <a:lvl9pPr lvl="8" algn="ctr">
              <a:spcBef>
                <a:spcPts val="0"/>
              </a:spcBef>
              <a:spcAft>
                <a:spcPts val="0"/>
              </a:spcAft>
              <a:buSzPts val="12900"/>
              <a:buNone/>
              <a:defRPr sz="12900"/>
            </a:lvl9pPr>
          </a:lstStyle>
          <a:p>
            <a:endParaRPr/>
          </a:p>
        </p:txBody>
      </p:sp>
      <p:sp>
        <p:nvSpPr>
          <p:cNvPr id="11" name="Google Shape;11;p2"/>
          <p:cNvSpPr txBox="1">
            <a:spLocks noGrp="1"/>
          </p:cNvSpPr>
          <p:nvPr>
            <p:ph type="subTitle" idx="1"/>
          </p:nvPr>
        </p:nvSpPr>
        <p:spPr>
          <a:xfrm>
            <a:off x="515409" y="11782819"/>
            <a:ext cx="14089200" cy="3295200"/>
          </a:xfrm>
          <a:prstGeom prst="rect">
            <a:avLst/>
          </a:prstGeom>
        </p:spPr>
        <p:txBody>
          <a:bodyPr spcFirstLastPara="1" wrap="square" lIns="227475" tIns="227475" rIns="227475" bIns="227475" anchor="t" anchorCtr="0">
            <a:norm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12" name="Google Shape;12;p2"/>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5409" y="4598693"/>
            <a:ext cx="14089200" cy="8163300"/>
          </a:xfrm>
          <a:prstGeom prst="rect">
            <a:avLst/>
          </a:prstGeom>
        </p:spPr>
        <p:txBody>
          <a:bodyPr spcFirstLastPara="1" wrap="square" lIns="227475" tIns="227475" rIns="227475" bIns="227475" anchor="b" anchorCtr="0">
            <a:normAutofit/>
          </a:bodyPr>
          <a:lstStyle>
            <a:lvl1pPr lvl="0" algn="ctr">
              <a:spcBef>
                <a:spcPts val="0"/>
              </a:spcBef>
              <a:spcAft>
                <a:spcPts val="0"/>
              </a:spcAft>
              <a:buSzPts val="29900"/>
              <a:buNone/>
              <a:defRPr sz="29900"/>
            </a:lvl1pPr>
            <a:lvl2pPr lvl="1" algn="ctr">
              <a:spcBef>
                <a:spcPts val="0"/>
              </a:spcBef>
              <a:spcAft>
                <a:spcPts val="0"/>
              </a:spcAft>
              <a:buSzPts val="29900"/>
              <a:buNone/>
              <a:defRPr sz="29900"/>
            </a:lvl2pPr>
            <a:lvl3pPr lvl="2" algn="ctr">
              <a:spcBef>
                <a:spcPts val="0"/>
              </a:spcBef>
              <a:spcAft>
                <a:spcPts val="0"/>
              </a:spcAft>
              <a:buSzPts val="29900"/>
              <a:buNone/>
              <a:defRPr sz="29900"/>
            </a:lvl3pPr>
            <a:lvl4pPr lvl="3" algn="ctr">
              <a:spcBef>
                <a:spcPts val="0"/>
              </a:spcBef>
              <a:spcAft>
                <a:spcPts val="0"/>
              </a:spcAft>
              <a:buSzPts val="29900"/>
              <a:buNone/>
              <a:defRPr sz="29900"/>
            </a:lvl4pPr>
            <a:lvl5pPr lvl="4" algn="ctr">
              <a:spcBef>
                <a:spcPts val="0"/>
              </a:spcBef>
              <a:spcAft>
                <a:spcPts val="0"/>
              </a:spcAft>
              <a:buSzPts val="29900"/>
              <a:buNone/>
              <a:defRPr sz="29900"/>
            </a:lvl5pPr>
            <a:lvl6pPr lvl="5" algn="ctr">
              <a:spcBef>
                <a:spcPts val="0"/>
              </a:spcBef>
              <a:spcAft>
                <a:spcPts val="0"/>
              </a:spcAft>
              <a:buSzPts val="29900"/>
              <a:buNone/>
              <a:defRPr sz="29900"/>
            </a:lvl6pPr>
            <a:lvl7pPr lvl="6" algn="ctr">
              <a:spcBef>
                <a:spcPts val="0"/>
              </a:spcBef>
              <a:spcAft>
                <a:spcPts val="0"/>
              </a:spcAft>
              <a:buSzPts val="29900"/>
              <a:buNone/>
              <a:defRPr sz="29900"/>
            </a:lvl7pPr>
            <a:lvl8pPr lvl="7" algn="ctr">
              <a:spcBef>
                <a:spcPts val="0"/>
              </a:spcBef>
              <a:spcAft>
                <a:spcPts val="0"/>
              </a:spcAft>
              <a:buSzPts val="29900"/>
              <a:buNone/>
              <a:defRPr sz="29900"/>
            </a:lvl8pPr>
            <a:lvl9pPr lvl="8" algn="ctr">
              <a:spcBef>
                <a:spcPts val="0"/>
              </a:spcBef>
              <a:spcAft>
                <a:spcPts val="0"/>
              </a:spcAft>
              <a:buSzPts val="29900"/>
              <a:buNone/>
              <a:defRPr sz="29900"/>
            </a:lvl9pPr>
          </a:lstStyle>
          <a:p>
            <a:r>
              <a:t>xx%</a:t>
            </a:r>
          </a:p>
        </p:txBody>
      </p:sp>
      <p:sp>
        <p:nvSpPr>
          <p:cNvPr id="46" name="Google Shape;46;p11"/>
          <p:cNvSpPr txBox="1">
            <a:spLocks noGrp="1"/>
          </p:cNvSpPr>
          <p:nvPr>
            <p:ph type="body" idx="1"/>
          </p:nvPr>
        </p:nvSpPr>
        <p:spPr>
          <a:xfrm>
            <a:off x="515409" y="13105313"/>
            <a:ext cx="14089200" cy="5408100"/>
          </a:xfrm>
          <a:prstGeom prst="rect">
            <a:avLst/>
          </a:prstGeom>
        </p:spPr>
        <p:txBody>
          <a:bodyPr spcFirstLastPara="1" wrap="square" lIns="227475" tIns="227475" rIns="227475" bIns="227475" anchor="t" anchorCtr="0">
            <a:normAutofit/>
          </a:bodyPr>
          <a:lstStyle>
            <a:lvl1pPr marL="457200" lvl="0" indent="-514350" algn="ctr">
              <a:spcBef>
                <a:spcPts val="0"/>
              </a:spcBef>
              <a:spcAft>
                <a:spcPts val="0"/>
              </a:spcAft>
              <a:buSzPts val="4500"/>
              <a:buChar char="●"/>
              <a:defRPr/>
            </a:lvl1pPr>
            <a:lvl2pPr marL="914400" lvl="1" indent="-450850" algn="ctr">
              <a:spcBef>
                <a:spcPts val="0"/>
              </a:spcBef>
              <a:spcAft>
                <a:spcPts val="0"/>
              </a:spcAft>
              <a:buSzPts val="3500"/>
              <a:buChar char="○"/>
              <a:defRPr/>
            </a:lvl2pPr>
            <a:lvl3pPr marL="1371600" lvl="2" indent="-450850" algn="ctr">
              <a:spcBef>
                <a:spcPts val="0"/>
              </a:spcBef>
              <a:spcAft>
                <a:spcPts val="0"/>
              </a:spcAft>
              <a:buSzPts val="3500"/>
              <a:buChar char="■"/>
              <a:defRPr/>
            </a:lvl3pPr>
            <a:lvl4pPr marL="1828800" lvl="3" indent="-450850" algn="ctr">
              <a:spcBef>
                <a:spcPts val="0"/>
              </a:spcBef>
              <a:spcAft>
                <a:spcPts val="0"/>
              </a:spcAft>
              <a:buSzPts val="3500"/>
              <a:buChar char="●"/>
              <a:defRPr/>
            </a:lvl4pPr>
            <a:lvl5pPr marL="2286000" lvl="4" indent="-450850" algn="ctr">
              <a:spcBef>
                <a:spcPts val="0"/>
              </a:spcBef>
              <a:spcAft>
                <a:spcPts val="0"/>
              </a:spcAft>
              <a:buSzPts val="3500"/>
              <a:buChar char="○"/>
              <a:defRPr/>
            </a:lvl5pPr>
            <a:lvl6pPr marL="2743200" lvl="5" indent="-450850" algn="ctr">
              <a:spcBef>
                <a:spcPts val="0"/>
              </a:spcBef>
              <a:spcAft>
                <a:spcPts val="0"/>
              </a:spcAft>
              <a:buSzPts val="3500"/>
              <a:buChar char="■"/>
              <a:defRPr/>
            </a:lvl6pPr>
            <a:lvl7pPr marL="3200400" lvl="6" indent="-450850" algn="ctr">
              <a:spcBef>
                <a:spcPts val="0"/>
              </a:spcBef>
              <a:spcAft>
                <a:spcPts val="0"/>
              </a:spcAft>
              <a:buSzPts val="3500"/>
              <a:buChar char="●"/>
              <a:defRPr/>
            </a:lvl7pPr>
            <a:lvl8pPr marL="3657600" lvl="7" indent="-450850" algn="ctr">
              <a:spcBef>
                <a:spcPts val="0"/>
              </a:spcBef>
              <a:spcAft>
                <a:spcPts val="0"/>
              </a:spcAft>
              <a:buSzPts val="3500"/>
              <a:buChar char="○"/>
              <a:defRPr/>
            </a:lvl8pPr>
            <a:lvl9pPr marL="4114800" lvl="8" indent="-450850" algn="ctr">
              <a:spcBef>
                <a:spcPts val="0"/>
              </a:spcBef>
              <a:spcAft>
                <a:spcPts val="0"/>
              </a:spcAft>
              <a:buSzPts val="3500"/>
              <a:buChar char="■"/>
              <a:defRPr/>
            </a:lvl9pPr>
          </a:lstStyle>
          <a:p>
            <a:endParaRPr/>
          </a:p>
        </p:txBody>
      </p:sp>
      <p:sp>
        <p:nvSpPr>
          <p:cNvPr id="47" name="Google Shape;47;p11"/>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5409" y="8942117"/>
            <a:ext cx="14089200" cy="3499800"/>
          </a:xfrm>
          <a:prstGeom prst="rect">
            <a:avLst/>
          </a:prstGeom>
        </p:spPr>
        <p:txBody>
          <a:bodyPr spcFirstLastPara="1" wrap="square" lIns="227475" tIns="227475" rIns="227475" bIns="227475" anchor="ctr" anchorCtr="0">
            <a:norm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endParaRPr/>
          </a:p>
        </p:txBody>
      </p:sp>
      <p:sp>
        <p:nvSpPr>
          <p:cNvPr id="15" name="Google Shape;15;p3"/>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5409" y="1850183"/>
            <a:ext cx="14089200" cy="2381100"/>
          </a:xfrm>
          <a:prstGeom prst="rect">
            <a:avLst/>
          </a:prstGeom>
        </p:spPr>
        <p:txBody>
          <a:bodyPr spcFirstLastPara="1" wrap="square" lIns="227475" tIns="227475" rIns="227475" bIns="227475" anchor="t" anchorCtr="0">
            <a:norm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8" name="Google Shape;18;p4"/>
          <p:cNvSpPr txBox="1">
            <a:spLocks noGrp="1"/>
          </p:cNvSpPr>
          <p:nvPr>
            <p:ph type="body" idx="1"/>
          </p:nvPr>
        </p:nvSpPr>
        <p:spPr>
          <a:xfrm>
            <a:off x="515409" y="4791392"/>
            <a:ext cx="14089200" cy="14203500"/>
          </a:xfrm>
          <a:prstGeom prst="rect">
            <a:avLst/>
          </a:prstGeom>
        </p:spPr>
        <p:txBody>
          <a:bodyPr spcFirstLastPara="1" wrap="square" lIns="227475" tIns="227475" rIns="227475" bIns="227475" anchor="t" anchorCtr="0">
            <a:normAutofit/>
          </a:bodyPr>
          <a:lstStyle>
            <a:lvl1pPr marL="457200" lvl="0" indent="-514350">
              <a:spcBef>
                <a:spcPts val="0"/>
              </a:spcBef>
              <a:spcAft>
                <a:spcPts val="0"/>
              </a:spcAft>
              <a:buSzPts val="4500"/>
              <a:buChar char="●"/>
              <a:defRPr/>
            </a:lvl1pPr>
            <a:lvl2pPr marL="914400" lvl="1" indent="-450850">
              <a:spcBef>
                <a:spcPts val="0"/>
              </a:spcBef>
              <a:spcAft>
                <a:spcPts val="0"/>
              </a:spcAft>
              <a:buSzPts val="3500"/>
              <a:buChar char="○"/>
              <a:defRPr/>
            </a:lvl2pPr>
            <a:lvl3pPr marL="1371600" lvl="2" indent="-450850">
              <a:spcBef>
                <a:spcPts val="0"/>
              </a:spcBef>
              <a:spcAft>
                <a:spcPts val="0"/>
              </a:spcAft>
              <a:buSzPts val="3500"/>
              <a:buChar char="■"/>
              <a:defRPr/>
            </a:lvl3pPr>
            <a:lvl4pPr marL="1828800" lvl="3" indent="-450850">
              <a:spcBef>
                <a:spcPts val="0"/>
              </a:spcBef>
              <a:spcAft>
                <a:spcPts val="0"/>
              </a:spcAft>
              <a:buSzPts val="3500"/>
              <a:buChar char="●"/>
              <a:defRPr/>
            </a:lvl4pPr>
            <a:lvl5pPr marL="2286000" lvl="4" indent="-450850">
              <a:spcBef>
                <a:spcPts val="0"/>
              </a:spcBef>
              <a:spcAft>
                <a:spcPts val="0"/>
              </a:spcAft>
              <a:buSzPts val="3500"/>
              <a:buChar char="○"/>
              <a:defRPr/>
            </a:lvl5pPr>
            <a:lvl6pPr marL="2743200" lvl="5" indent="-450850">
              <a:spcBef>
                <a:spcPts val="0"/>
              </a:spcBef>
              <a:spcAft>
                <a:spcPts val="0"/>
              </a:spcAft>
              <a:buSzPts val="3500"/>
              <a:buChar char="■"/>
              <a:defRPr/>
            </a:lvl6pPr>
            <a:lvl7pPr marL="3200400" lvl="6" indent="-450850">
              <a:spcBef>
                <a:spcPts val="0"/>
              </a:spcBef>
              <a:spcAft>
                <a:spcPts val="0"/>
              </a:spcAft>
              <a:buSzPts val="3500"/>
              <a:buChar char="●"/>
              <a:defRPr/>
            </a:lvl7pPr>
            <a:lvl8pPr marL="3657600" lvl="7" indent="-450850">
              <a:spcBef>
                <a:spcPts val="0"/>
              </a:spcBef>
              <a:spcAft>
                <a:spcPts val="0"/>
              </a:spcAft>
              <a:buSzPts val="3500"/>
              <a:buChar char="○"/>
              <a:defRPr/>
            </a:lvl8pPr>
            <a:lvl9pPr marL="4114800" lvl="8" indent="-450850">
              <a:spcBef>
                <a:spcPts val="0"/>
              </a:spcBef>
              <a:spcAft>
                <a:spcPts val="0"/>
              </a:spcAft>
              <a:buSzPts val="3500"/>
              <a:buChar char="■"/>
              <a:defRPr/>
            </a:lvl9pPr>
          </a:lstStyle>
          <a:p>
            <a:endParaRPr/>
          </a:p>
        </p:txBody>
      </p:sp>
      <p:sp>
        <p:nvSpPr>
          <p:cNvPr id="19" name="Google Shape;19;p4"/>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5409" y="1850183"/>
            <a:ext cx="14089200" cy="2381100"/>
          </a:xfrm>
          <a:prstGeom prst="rect">
            <a:avLst/>
          </a:prstGeom>
        </p:spPr>
        <p:txBody>
          <a:bodyPr spcFirstLastPara="1" wrap="square" lIns="227475" tIns="227475" rIns="227475" bIns="227475" anchor="t" anchorCtr="0">
            <a:norm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22" name="Google Shape;22;p5"/>
          <p:cNvSpPr txBox="1">
            <a:spLocks noGrp="1"/>
          </p:cNvSpPr>
          <p:nvPr>
            <p:ph type="body" idx="1"/>
          </p:nvPr>
        </p:nvSpPr>
        <p:spPr>
          <a:xfrm>
            <a:off x="515409" y="4791392"/>
            <a:ext cx="6614100" cy="14203500"/>
          </a:xfrm>
          <a:prstGeom prst="rect">
            <a:avLst/>
          </a:prstGeom>
        </p:spPr>
        <p:txBody>
          <a:bodyPr spcFirstLastPara="1" wrap="square" lIns="227475" tIns="227475" rIns="227475" bIns="227475" anchor="t" anchorCtr="0">
            <a:normAutofit/>
          </a:bodyPr>
          <a:lstStyle>
            <a:lvl1pPr marL="457200" lvl="0" indent="-450850">
              <a:spcBef>
                <a:spcPts val="0"/>
              </a:spcBef>
              <a:spcAft>
                <a:spcPts val="0"/>
              </a:spcAft>
              <a:buSzPts val="3500"/>
              <a:buChar char="●"/>
              <a:defRPr sz="3500"/>
            </a:lvl1pPr>
            <a:lvl2pPr marL="914400" lvl="1" indent="-419100">
              <a:spcBef>
                <a:spcPts val="0"/>
              </a:spcBef>
              <a:spcAft>
                <a:spcPts val="0"/>
              </a:spcAft>
              <a:buSzPts val="3000"/>
              <a:buChar char="○"/>
              <a:defRPr sz="3000"/>
            </a:lvl2pPr>
            <a:lvl3pPr marL="1371600" lvl="2" indent="-419100">
              <a:spcBef>
                <a:spcPts val="0"/>
              </a:spcBef>
              <a:spcAft>
                <a:spcPts val="0"/>
              </a:spcAft>
              <a:buSzPts val="3000"/>
              <a:buChar char="■"/>
              <a:defRPr sz="3000"/>
            </a:lvl3pPr>
            <a:lvl4pPr marL="1828800" lvl="3" indent="-419100">
              <a:spcBef>
                <a:spcPts val="0"/>
              </a:spcBef>
              <a:spcAft>
                <a:spcPts val="0"/>
              </a:spcAft>
              <a:buSzPts val="3000"/>
              <a:buChar char="●"/>
              <a:defRPr sz="3000"/>
            </a:lvl4pPr>
            <a:lvl5pPr marL="2286000" lvl="4" indent="-419100">
              <a:spcBef>
                <a:spcPts val="0"/>
              </a:spcBef>
              <a:spcAft>
                <a:spcPts val="0"/>
              </a:spcAft>
              <a:buSzPts val="3000"/>
              <a:buChar char="○"/>
              <a:defRPr sz="3000"/>
            </a:lvl5pPr>
            <a:lvl6pPr marL="2743200" lvl="5" indent="-419100">
              <a:spcBef>
                <a:spcPts val="0"/>
              </a:spcBef>
              <a:spcAft>
                <a:spcPts val="0"/>
              </a:spcAft>
              <a:buSzPts val="3000"/>
              <a:buChar char="■"/>
              <a:defRPr sz="3000"/>
            </a:lvl6pPr>
            <a:lvl7pPr marL="3200400" lvl="6" indent="-419100">
              <a:spcBef>
                <a:spcPts val="0"/>
              </a:spcBef>
              <a:spcAft>
                <a:spcPts val="0"/>
              </a:spcAft>
              <a:buSzPts val="3000"/>
              <a:buChar char="●"/>
              <a:defRPr sz="3000"/>
            </a:lvl7pPr>
            <a:lvl8pPr marL="3657600" lvl="7" indent="-419100">
              <a:spcBef>
                <a:spcPts val="0"/>
              </a:spcBef>
              <a:spcAft>
                <a:spcPts val="0"/>
              </a:spcAft>
              <a:buSzPts val="3000"/>
              <a:buChar char="○"/>
              <a:defRPr sz="3000"/>
            </a:lvl8pPr>
            <a:lvl9pPr marL="4114800" lvl="8" indent="-419100">
              <a:spcBef>
                <a:spcPts val="0"/>
              </a:spcBef>
              <a:spcAft>
                <a:spcPts val="0"/>
              </a:spcAft>
              <a:buSzPts val="3000"/>
              <a:buChar char="■"/>
              <a:defRPr sz="3000"/>
            </a:lvl9pPr>
          </a:lstStyle>
          <a:p>
            <a:endParaRPr/>
          </a:p>
        </p:txBody>
      </p:sp>
      <p:sp>
        <p:nvSpPr>
          <p:cNvPr id="23" name="Google Shape;23;p5"/>
          <p:cNvSpPr txBox="1">
            <a:spLocks noGrp="1"/>
          </p:cNvSpPr>
          <p:nvPr>
            <p:ph type="body" idx="2"/>
          </p:nvPr>
        </p:nvSpPr>
        <p:spPr>
          <a:xfrm>
            <a:off x="7990583" y="4791392"/>
            <a:ext cx="6614100" cy="14203500"/>
          </a:xfrm>
          <a:prstGeom prst="rect">
            <a:avLst/>
          </a:prstGeom>
        </p:spPr>
        <p:txBody>
          <a:bodyPr spcFirstLastPara="1" wrap="square" lIns="227475" tIns="227475" rIns="227475" bIns="227475" anchor="t" anchorCtr="0">
            <a:normAutofit/>
          </a:bodyPr>
          <a:lstStyle>
            <a:lvl1pPr marL="457200" lvl="0" indent="-450850">
              <a:spcBef>
                <a:spcPts val="0"/>
              </a:spcBef>
              <a:spcAft>
                <a:spcPts val="0"/>
              </a:spcAft>
              <a:buSzPts val="3500"/>
              <a:buChar char="●"/>
              <a:defRPr sz="3500"/>
            </a:lvl1pPr>
            <a:lvl2pPr marL="914400" lvl="1" indent="-419100">
              <a:spcBef>
                <a:spcPts val="0"/>
              </a:spcBef>
              <a:spcAft>
                <a:spcPts val="0"/>
              </a:spcAft>
              <a:buSzPts val="3000"/>
              <a:buChar char="○"/>
              <a:defRPr sz="3000"/>
            </a:lvl2pPr>
            <a:lvl3pPr marL="1371600" lvl="2" indent="-419100">
              <a:spcBef>
                <a:spcPts val="0"/>
              </a:spcBef>
              <a:spcAft>
                <a:spcPts val="0"/>
              </a:spcAft>
              <a:buSzPts val="3000"/>
              <a:buChar char="■"/>
              <a:defRPr sz="3000"/>
            </a:lvl3pPr>
            <a:lvl4pPr marL="1828800" lvl="3" indent="-419100">
              <a:spcBef>
                <a:spcPts val="0"/>
              </a:spcBef>
              <a:spcAft>
                <a:spcPts val="0"/>
              </a:spcAft>
              <a:buSzPts val="3000"/>
              <a:buChar char="●"/>
              <a:defRPr sz="3000"/>
            </a:lvl4pPr>
            <a:lvl5pPr marL="2286000" lvl="4" indent="-419100">
              <a:spcBef>
                <a:spcPts val="0"/>
              </a:spcBef>
              <a:spcAft>
                <a:spcPts val="0"/>
              </a:spcAft>
              <a:buSzPts val="3000"/>
              <a:buChar char="○"/>
              <a:defRPr sz="3000"/>
            </a:lvl5pPr>
            <a:lvl6pPr marL="2743200" lvl="5" indent="-419100">
              <a:spcBef>
                <a:spcPts val="0"/>
              </a:spcBef>
              <a:spcAft>
                <a:spcPts val="0"/>
              </a:spcAft>
              <a:buSzPts val="3000"/>
              <a:buChar char="■"/>
              <a:defRPr sz="3000"/>
            </a:lvl6pPr>
            <a:lvl7pPr marL="3200400" lvl="6" indent="-419100">
              <a:spcBef>
                <a:spcPts val="0"/>
              </a:spcBef>
              <a:spcAft>
                <a:spcPts val="0"/>
              </a:spcAft>
              <a:buSzPts val="3000"/>
              <a:buChar char="●"/>
              <a:defRPr sz="3000"/>
            </a:lvl7pPr>
            <a:lvl8pPr marL="3657600" lvl="7" indent="-419100">
              <a:spcBef>
                <a:spcPts val="0"/>
              </a:spcBef>
              <a:spcAft>
                <a:spcPts val="0"/>
              </a:spcAft>
              <a:buSzPts val="3000"/>
              <a:buChar char="○"/>
              <a:defRPr sz="3000"/>
            </a:lvl8pPr>
            <a:lvl9pPr marL="4114800" lvl="8" indent="-419100">
              <a:spcBef>
                <a:spcPts val="0"/>
              </a:spcBef>
              <a:spcAft>
                <a:spcPts val="0"/>
              </a:spcAft>
              <a:buSzPts val="3000"/>
              <a:buChar char="■"/>
              <a:defRPr sz="3000"/>
            </a:lvl9pPr>
          </a:lstStyle>
          <a:p>
            <a:endParaRPr/>
          </a:p>
        </p:txBody>
      </p:sp>
      <p:sp>
        <p:nvSpPr>
          <p:cNvPr id="24" name="Google Shape;24;p5"/>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5409" y="1850183"/>
            <a:ext cx="14089200" cy="2381100"/>
          </a:xfrm>
          <a:prstGeom prst="rect">
            <a:avLst/>
          </a:prstGeom>
        </p:spPr>
        <p:txBody>
          <a:bodyPr spcFirstLastPara="1" wrap="square" lIns="227475" tIns="227475" rIns="227475" bIns="227475" anchor="t" anchorCtr="0">
            <a:norm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27" name="Google Shape;27;p6"/>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5409" y="2309896"/>
            <a:ext cx="4643100" cy="3141900"/>
          </a:xfrm>
          <a:prstGeom prst="rect">
            <a:avLst/>
          </a:prstGeom>
        </p:spPr>
        <p:txBody>
          <a:bodyPr spcFirstLastPara="1" wrap="square" lIns="227475" tIns="227475" rIns="227475" bIns="227475" anchor="b"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30" name="Google Shape;30;p7"/>
          <p:cNvSpPr txBox="1">
            <a:spLocks noGrp="1"/>
          </p:cNvSpPr>
          <p:nvPr>
            <p:ph type="body" idx="1"/>
          </p:nvPr>
        </p:nvSpPr>
        <p:spPr>
          <a:xfrm>
            <a:off x="515409" y="5777235"/>
            <a:ext cx="4643100" cy="13218300"/>
          </a:xfrm>
          <a:prstGeom prst="rect">
            <a:avLst/>
          </a:prstGeom>
        </p:spPr>
        <p:txBody>
          <a:bodyPr spcFirstLastPara="1" wrap="square" lIns="227475" tIns="227475" rIns="227475" bIns="227475" anchor="t" anchorCtr="0">
            <a:normAutofit/>
          </a:bodyPr>
          <a:lstStyle>
            <a:lvl1pPr marL="457200" lvl="0" indent="-419100">
              <a:spcBef>
                <a:spcPts val="0"/>
              </a:spcBef>
              <a:spcAft>
                <a:spcPts val="0"/>
              </a:spcAft>
              <a:buSzPts val="3000"/>
              <a:buChar char="●"/>
              <a:defRPr sz="3000"/>
            </a:lvl1pPr>
            <a:lvl2pPr marL="914400" lvl="1" indent="-419100">
              <a:spcBef>
                <a:spcPts val="0"/>
              </a:spcBef>
              <a:spcAft>
                <a:spcPts val="0"/>
              </a:spcAft>
              <a:buSzPts val="3000"/>
              <a:buChar char="○"/>
              <a:defRPr sz="3000"/>
            </a:lvl2pPr>
            <a:lvl3pPr marL="1371600" lvl="2" indent="-419100">
              <a:spcBef>
                <a:spcPts val="0"/>
              </a:spcBef>
              <a:spcAft>
                <a:spcPts val="0"/>
              </a:spcAft>
              <a:buSzPts val="3000"/>
              <a:buChar char="■"/>
              <a:defRPr sz="3000"/>
            </a:lvl3pPr>
            <a:lvl4pPr marL="1828800" lvl="3" indent="-419100">
              <a:spcBef>
                <a:spcPts val="0"/>
              </a:spcBef>
              <a:spcAft>
                <a:spcPts val="0"/>
              </a:spcAft>
              <a:buSzPts val="3000"/>
              <a:buChar char="●"/>
              <a:defRPr sz="3000"/>
            </a:lvl4pPr>
            <a:lvl5pPr marL="2286000" lvl="4" indent="-419100">
              <a:spcBef>
                <a:spcPts val="0"/>
              </a:spcBef>
              <a:spcAft>
                <a:spcPts val="0"/>
              </a:spcAft>
              <a:buSzPts val="3000"/>
              <a:buChar char="○"/>
              <a:defRPr sz="3000"/>
            </a:lvl5pPr>
            <a:lvl6pPr marL="2743200" lvl="5" indent="-419100">
              <a:spcBef>
                <a:spcPts val="0"/>
              </a:spcBef>
              <a:spcAft>
                <a:spcPts val="0"/>
              </a:spcAft>
              <a:buSzPts val="3000"/>
              <a:buChar char="■"/>
              <a:defRPr sz="3000"/>
            </a:lvl6pPr>
            <a:lvl7pPr marL="3200400" lvl="6" indent="-419100">
              <a:spcBef>
                <a:spcPts val="0"/>
              </a:spcBef>
              <a:spcAft>
                <a:spcPts val="0"/>
              </a:spcAft>
              <a:buSzPts val="3000"/>
              <a:buChar char="●"/>
              <a:defRPr sz="3000"/>
            </a:lvl7pPr>
            <a:lvl8pPr marL="3657600" lvl="7" indent="-419100">
              <a:spcBef>
                <a:spcPts val="0"/>
              </a:spcBef>
              <a:spcAft>
                <a:spcPts val="0"/>
              </a:spcAft>
              <a:buSzPts val="3000"/>
              <a:buChar char="○"/>
              <a:defRPr sz="3000"/>
            </a:lvl8pPr>
            <a:lvl9pPr marL="4114800" lvl="8" indent="-419100">
              <a:spcBef>
                <a:spcPts val="0"/>
              </a:spcBef>
              <a:spcAft>
                <a:spcPts val="0"/>
              </a:spcAft>
              <a:buSzPts val="3000"/>
              <a:buChar char="■"/>
              <a:defRPr sz="3000"/>
            </a:lvl9pPr>
          </a:lstStyle>
          <a:p>
            <a:endParaRPr/>
          </a:p>
        </p:txBody>
      </p:sp>
      <p:sp>
        <p:nvSpPr>
          <p:cNvPr id="31" name="Google Shape;31;p7"/>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0650" y="1871490"/>
            <a:ext cx="10529400" cy="17007300"/>
          </a:xfrm>
          <a:prstGeom prst="rect">
            <a:avLst/>
          </a:prstGeom>
        </p:spPr>
        <p:txBody>
          <a:bodyPr spcFirstLastPara="1" wrap="square" lIns="227475" tIns="227475" rIns="227475" bIns="227475" anchor="ctr" anchorCtr="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a:endParaRPr/>
          </a:p>
        </p:txBody>
      </p:sp>
      <p:sp>
        <p:nvSpPr>
          <p:cNvPr id="34" name="Google Shape;34;p8"/>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560000" y="-520"/>
            <a:ext cx="7560000" cy="21384000"/>
          </a:xfrm>
          <a:prstGeom prst="rect">
            <a:avLst/>
          </a:prstGeom>
          <a:solidFill>
            <a:schemeClr val="lt2"/>
          </a:solidFill>
          <a:ln>
            <a:noFill/>
          </a:ln>
        </p:spPr>
        <p:txBody>
          <a:bodyPr spcFirstLastPara="1" wrap="square" lIns="227475" tIns="227475" rIns="227475" bIns="2274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39016" y="5126901"/>
            <a:ext cx="6688800" cy="6162600"/>
          </a:xfrm>
          <a:prstGeom prst="rect">
            <a:avLst/>
          </a:prstGeom>
        </p:spPr>
        <p:txBody>
          <a:bodyPr spcFirstLastPara="1" wrap="square" lIns="227475" tIns="227475" rIns="227475" bIns="227475" anchor="b" anchorCtr="0">
            <a:normAutofit/>
          </a:bodyPr>
          <a:lstStyle>
            <a:lvl1pPr lvl="0" algn="ctr">
              <a:spcBef>
                <a:spcPts val="0"/>
              </a:spcBef>
              <a:spcAft>
                <a:spcPts val="0"/>
              </a:spcAft>
              <a:buSzPts val="10500"/>
              <a:buNone/>
              <a:defRPr sz="10500"/>
            </a:lvl1pPr>
            <a:lvl2pPr lvl="1" algn="ctr">
              <a:spcBef>
                <a:spcPts val="0"/>
              </a:spcBef>
              <a:spcAft>
                <a:spcPts val="0"/>
              </a:spcAft>
              <a:buSzPts val="10500"/>
              <a:buNone/>
              <a:defRPr sz="10500"/>
            </a:lvl2pPr>
            <a:lvl3pPr lvl="2" algn="ctr">
              <a:spcBef>
                <a:spcPts val="0"/>
              </a:spcBef>
              <a:spcAft>
                <a:spcPts val="0"/>
              </a:spcAft>
              <a:buSzPts val="10500"/>
              <a:buNone/>
              <a:defRPr sz="10500"/>
            </a:lvl3pPr>
            <a:lvl4pPr lvl="3" algn="ctr">
              <a:spcBef>
                <a:spcPts val="0"/>
              </a:spcBef>
              <a:spcAft>
                <a:spcPts val="0"/>
              </a:spcAft>
              <a:buSzPts val="10500"/>
              <a:buNone/>
              <a:defRPr sz="10500"/>
            </a:lvl4pPr>
            <a:lvl5pPr lvl="4" algn="ctr">
              <a:spcBef>
                <a:spcPts val="0"/>
              </a:spcBef>
              <a:spcAft>
                <a:spcPts val="0"/>
              </a:spcAft>
              <a:buSzPts val="10500"/>
              <a:buNone/>
              <a:defRPr sz="10500"/>
            </a:lvl5pPr>
            <a:lvl6pPr lvl="5" algn="ctr">
              <a:spcBef>
                <a:spcPts val="0"/>
              </a:spcBef>
              <a:spcAft>
                <a:spcPts val="0"/>
              </a:spcAft>
              <a:buSzPts val="10500"/>
              <a:buNone/>
              <a:defRPr sz="10500"/>
            </a:lvl6pPr>
            <a:lvl7pPr lvl="6" algn="ctr">
              <a:spcBef>
                <a:spcPts val="0"/>
              </a:spcBef>
              <a:spcAft>
                <a:spcPts val="0"/>
              </a:spcAft>
              <a:buSzPts val="10500"/>
              <a:buNone/>
              <a:defRPr sz="10500"/>
            </a:lvl7pPr>
            <a:lvl8pPr lvl="7" algn="ctr">
              <a:spcBef>
                <a:spcPts val="0"/>
              </a:spcBef>
              <a:spcAft>
                <a:spcPts val="0"/>
              </a:spcAft>
              <a:buSzPts val="10500"/>
              <a:buNone/>
              <a:defRPr sz="10500"/>
            </a:lvl8pPr>
            <a:lvl9pPr lvl="8" algn="ctr">
              <a:spcBef>
                <a:spcPts val="0"/>
              </a:spcBef>
              <a:spcAft>
                <a:spcPts val="0"/>
              </a:spcAft>
              <a:buSzPts val="10500"/>
              <a:buNone/>
              <a:defRPr sz="10500"/>
            </a:lvl9pPr>
          </a:lstStyle>
          <a:p>
            <a:endParaRPr/>
          </a:p>
        </p:txBody>
      </p:sp>
      <p:sp>
        <p:nvSpPr>
          <p:cNvPr id="38" name="Google Shape;38;p9"/>
          <p:cNvSpPr txBox="1">
            <a:spLocks noGrp="1"/>
          </p:cNvSpPr>
          <p:nvPr>
            <p:ph type="subTitle" idx="1"/>
          </p:nvPr>
        </p:nvSpPr>
        <p:spPr>
          <a:xfrm>
            <a:off x="439016" y="11653729"/>
            <a:ext cx="6688800" cy="5134800"/>
          </a:xfrm>
          <a:prstGeom prst="rect">
            <a:avLst/>
          </a:prstGeom>
        </p:spPr>
        <p:txBody>
          <a:bodyPr spcFirstLastPara="1" wrap="square" lIns="227475" tIns="227475" rIns="227475" bIns="227475" anchor="t"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9"/>
          <p:cNvSpPr txBox="1">
            <a:spLocks noGrp="1"/>
          </p:cNvSpPr>
          <p:nvPr>
            <p:ph type="body" idx="2"/>
          </p:nvPr>
        </p:nvSpPr>
        <p:spPr>
          <a:xfrm>
            <a:off x="8167677" y="3010328"/>
            <a:ext cx="6344700" cy="15362400"/>
          </a:xfrm>
          <a:prstGeom prst="rect">
            <a:avLst/>
          </a:prstGeom>
        </p:spPr>
        <p:txBody>
          <a:bodyPr spcFirstLastPara="1" wrap="square" lIns="227475" tIns="227475" rIns="227475" bIns="227475" anchor="ctr" anchorCtr="0">
            <a:normAutofit/>
          </a:bodyPr>
          <a:lstStyle>
            <a:lvl1pPr marL="457200" lvl="0" indent="-514350">
              <a:spcBef>
                <a:spcPts val="0"/>
              </a:spcBef>
              <a:spcAft>
                <a:spcPts val="0"/>
              </a:spcAft>
              <a:buSzPts val="4500"/>
              <a:buChar char="●"/>
              <a:defRPr/>
            </a:lvl1pPr>
            <a:lvl2pPr marL="914400" lvl="1" indent="-450850">
              <a:spcBef>
                <a:spcPts val="0"/>
              </a:spcBef>
              <a:spcAft>
                <a:spcPts val="0"/>
              </a:spcAft>
              <a:buSzPts val="3500"/>
              <a:buChar char="○"/>
              <a:defRPr/>
            </a:lvl2pPr>
            <a:lvl3pPr marL="1371600" lvl="2" indent="-450850">
              <a:spcBef>
                <a:spcPts val="0"/>
              </a:spcBef>
              <a:spcAft>
                <a:spcPts val="0"/>
              </a:spcAft>
              <a:buSzPts val="3500"/>
              <a:buChar char="■"/>
              <a:defRPr/>
            </a:lvl3pPr>
            <a:lvl4pPr marL="1828800" lvl="3" indent="-450850">
              <a:spcBef>
                <a:spcPts val="0"/>
              </a:spcBef>
              <a:spcAft>
                <a:spcPts val="0"/>
              </a:spcAft>
              <a:buSzPts val="3500"/>
              <a:buChar char="●"/>
              <a:defRPr/>
            </a:lvl4pPr>
            <a:lvl5pPr marL="2286000" lvl="4" indent="-450850">
              <a:spcBef>
                <a:spcPts val="0"/>
              </a:spcBef>
              <a:spcAft>
                <a:spcPts val="0"/>
              </a:spcAft>
              <a:buSzPts val="3500"/>
              <a:buChar char="○"/>
              <a:defRPr/>
            </a:lvl5pPr>
            <a:lvl6pPr marL="2743200" lvl="5" indent="-450850">
              <a:spcBef>
                <a:spcPts val="0"/>
              </a:spcBef>
              <a:spcAft>
                <a:spcPts val="0"/>
              </a:spcAft>
              <a:buSzPts val="3500"/>
              <a:buChar char="■"/>
              <a:defRPr/>
            </a:lvl6pPr>
            <a:lvl7pPr marL="3200400" lvl="6" indent="-450850">
              <a:spcBef>
                <a:spcPts val="0"/>
              </a:spcBef>
              <a:spcAft>
                <a:spcPts val="0"/>
              </a:spcAft>
              <a:buSzPts val="3500"/>
              <a:buChar char="●"/>
              <a:defRPr/>
            </a:lvl7pPr>
            <a:lvl8pPr marL="3657600" lvl="7" indent="-450850">
              <a:spcBef>
                <a:spcPts val="0"/>
              </a:spcBef>
              <a:spcAft>
                <a:spcPts val="0"/>
              </a:spcAft>
              <a:buSzPts val="3500"/>
              <a:buChar char="○"/>
              <a:defRPr/>
            </a:lvl8pPr>
            <a:lvl9pPr marL="4114800" lvl="8" indent="-450850">
              <a:spcBef>
                <a:spcPts val="0"/>
              </a:spcBef>
              <a:spcAft>
                <a:spcPts val="0"/>
              </a:spcAft>
              <a:buSzPts val="3500"/>
              <a:buChar char="■"/>
              <a:defRPr/>
            </a:lvl9pPr>
          </a:lstStyle>
          <a:p>
            <a:endParaRPr/>
          </a:p>
        </p:txBody>
      </p:sp>
      <p:sp>
        <p:nvSpPr>
          <p:cNvPr id="40" name="Google Shape;40;p9"/>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5409" y="17588532"/>
            <a:ext cx="9919200" cy="2515800"/>
          </a:xfrm>
          <a:prstGeom prst="rect">
            <a:avLst/>
          </a:prstGeom>
        </p:spPr>
        <p:txBody>
          <a:bodyPr spcFirstLastPara="1" wrap="square" lIns="227475" tIns="227475" rIns="227475" bIns="227475" anchor="ctr" anchorCtr="0">
            <a:normAutofit/>
          </a:bodyPr>
          <a:lstStyle>
            <a:lvl1pPr marL="457200" lvl="0" indent="-228600">
              <a:lnSpc>
                <a:spcPct val="100000"/>
              </a:lnSpc>
              <a:spcBef>
                <a:spcPts val="0"/>
              </a:spcBef>
              <a:spcAft>
                <a:spcPts val="0"/>
              </a:spcAft>
              <a:buSzPts val="4500"/>
              <a:buNone/>
              <a:defRPr/>
            </a:lvl1pPr>
          </a:lstStyle>
          <a:p>
            <a:endParaRPr/>
          </a:p>
        </p:txBody>
      </p:sp>
      <p:sp>
        <p:nvSpPr>
          <p:cNvPr id="43" name="Google Shape;43;p10"/>
          <p:cNvSpPr txBox="1">
            <a:spLocks noGrp="1"/>
          </p:cNvSpPr>
          <p:nvPr>
            <p:ph type="sldNum" idx="12"/>
          </p:nvPr>
        </p:nvSpPr>
        <p:spPr>
          <a:xfrm>
            <a:off x="14009576" y="19387232"/>
            <a:ext cx="907200" cy="1636500"/>
          </a:xfrm>
          <a:prstGeom prst="rect">
            <a:avLst/>
          </a:prstGeom>
        </p:spPr>
        <p:txBody>
          <a:bodyPr spcFirstLastPara="1" wrap="square" lIns="227475" tIns="227475" rIns="227475" bIns="2274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5409" y="1850183"/>
            <a:ext cx="14089200" cy="2381100"/>
          </a:xfrm>
          <a:prstGeom prst="rect">
            <a:avLst/>
          </a:prstGeom>
          <a:noFill/>
          <a:ln>
            <a:noFill/>
          </a:ln>
        </p:spPr>
        <p:txBody>
          <a:bodyPr spcFirstLastPara="1" wrap="square" lIns="227475" tIns="227475" rIns="227475" bIns="227475" anchor="t" anchorCtr="0">
            <a:normAutofit/>
          </a:bodyPr>
          <a:lstStyle>
            <a:lvl1pPr lvl="0">
              <a:spcBef>
                <a:spcPts val="0"/>
              </a:spcBef>
              <a:spcAft>
                <a:spcPts val="0"/>
              </a:spcAft>
              <a:buClr>
                <a:schemeClr val="dk1"/>
              </a:buClr>
              <a:buSzPts val="7000"/>
              <a:buNone/>
              <a:defRPr sz="7000">
                <a:solidFill>
                  <a:schemeClr val="dk1"/>
                </a:solidFill>
              </a:defRPr>
            </a:lvl1pPr>
            <a:lvl2pPr lvl="1">
              <a:spcBef>
                <a:spcPts val="0"/>
              </a:spcBef>
              <a:spcAft>
                <a:spcPts val="0"/>
              </a:spcAft>
              <a:buClr>
                <a:schemeClr val="dk1"/>
              </a:buClr>
              <a:buSzPts val="7000"/>
              <a:buNone/>
              <a:defRPr sz="7000">
                <a:solidFill>
                  <a:schemeClr val="dk1"/>
                </a:solidFill>
              </a:defRPr>
            </a:lvl2pPr>
            <a:lvl3pPr lvl="2">
              <a:spcBef>
                <a:spcPts val="0"/>
              </a:spcBef>
              <a:spcAft>
                <a:spcPts val="0"/>
              </a:spcAft>
              <a:buClr>
                <a:schemeClr val="dk1"/>
              </a:buClr>
              <a:buSzPts val="7000"/>
              <a:buNone/>
              <a:defRPr sz="7000">
                <a:solidFill>
                  <a:schemeClr val="dk1"/>
                </a:solidFill>
              </a:defRPr>
            </a:lvl3pPr>
            <a:lvl4pPr lvl="3">
              <a:spcBef>
                <a:spcPts val="0"/>
              </a:spcBef>
              <a:spcAft>
                <a:spcPts val="0"/>
              </a:spcAft>
              <a:buClr>
                <a:schemeClr val="dk1"/>
              </a:buClr>
              <a:buSzPts val="7000"/>
              <a:buNone/>
              <a:defRPr sz="7000">
                <a:solidFill>
                  <a:schemeClr val="dk1"/>
                </a:solidFill>
              </a:defRPr>
            </a:lvl4pPr>
            <a:lvl5pPr lvl="4">
              <a:spcBef>
                <a:spcPts val="0"/>
              </a:spcBef>
              <a:spcAft>
                <a:spcPts val="0"/>
              </a:spcAft>
              <a:buClr>
                <a:schemeClr val="dk1"/>
              </a:buClr>
              <a:buSzPts val="7000"/>
              <a:buNone/>
              <a:defRPr sz="7000">
                <a:solidFill>
                  <a:schemeClr val="dk1"/>
                </a:solidFill>
              </a:defRPr>
            </a:lvl5pPr>
            <a:lvl6pPr lvl="5">
              <a:spcBef>
                <a:spcPts val="0"/>
              </a:spcBef>
              <a:spcAft>
                <a:spcPts val="0"/>
              </a:spcAft>
              <a:buClr>
                <a:schemeClr val="dk1"/>
              </a:buClr>
              <a:buSzPts val="7000"/>
              <a:buNone/>
              <a:defRPr sz="7000">
                <a:solidFill>
                  <a:schemeClr val="dk1"/>
                </a:solidFill>
              </a:defRPr>
            </a:lvl6pPr>
            <a:lvl7pPr lvl="6">
              <a:spcBef>
                <a:spcPts val="0"/>
              </a:spcBef>
              <a:spcAft>
                <a:spcPts val="0"/>
              </a:spcAft>
              <a:buClr>
                <a:schemeClr val="dk1"/>
              </a:buClr>
              <a:buSzPts val="7000"/>
              <a:buNone/>
              <a:defRPr sz="7000">
                <a:solidFill>
                  <a:schemeClr val="dk1"/>
                </a:solidFill>
              </a:defRPr>
            </a:lvl7pPr>
            <a:lvl8pPr lvl="7">
              <a:spcBef>
                <a:spcPts val="0"/>
              </a:spcBef>
              <a:spcAft>
                <a:spcPts val="0"/>
              </a:spcAft>
              <a:buClr>
                <a:schemeClr val="dk1"/>
              </a:buClr>
              <a:buSzPts val="7000"/>
              <a:buNone/>
              <a:defRPr sz="7000">
                <a:solidFill>
                  <a:schemeClr val="dk1"/>
                </a:solidFill>
              </a:defRPr>
            </a:lvl8pPr>
            <a:lvl9pPr lvl="8">
              <a:spcBef>
                <a:spcPts val="0"/>
              </a:spcBef>
              <a:spcAft>
                <a:spcPts val="0"/>
              </a:spcAft>
              <a:buClr>
                <a:schemeClr val="dk1"/>
              </a:buClr>
              <a:buSzPts val="7000"/>
              <a:buNone/>
              <a:defRPr sz="7000">
                <a:solidFill>
                  <a:schemeClr val="dk1"/>
                </a:solidFill>
              </a:defRPr>
            </a:lvl9pPr>
          </a:lstStyle>
          <a:p>
            <a:endParaRPr/>
          </a:p>
        </p:txBody>
      </p:sp>
      <p:sp>
        <p:nvSpPr>
          <p:cNvPr id="7" name="Google Shape;7;p1"/>
          <p:cNvSpPr txBox="1">
            <a:spLocks noGrp="1"/>
          </p:cNvSpPr>
          <p:nvPr>
            <p:ph type="body" idx="1"/>
          </p:nvPr>
        </p:nvSpPr>
        <p:spPr>
          <a:xfrm>
            <a:off x="515409" y="4791392"/>
            <a:ext cx="14089200" cy="14203500"/>
          </a:xfrm>
          <a:prstGeom prst="rect">
            <a:avLst/>
          </a:prstGeom>
          <a:noFill/>
          <a:ln>
            <a:noFill/>
          </a:ln>
        </p:spPr>
        <p:txBody>
          <a:bodyPr spcFirstLastPara="1" wrap="square" lIns="227475" tIns="227475" rIns="227475" bIns="227475" anchor="t" anchorCtr="0">
            <a:normAutofit/>
          </a:bodyPr>
          <a:lstStyle>
            <a:lvl1pPr marL="457200" lvl="0" indent="-514350">
              <a:lnSpc>
                <a:spcPct val="115000"/>
              </a:lnSpc>
              <a:spcBef>
                <a:spcPts val="0"/>
              </a:spcBef>
              <a:spcAft>
                <a:spcPts val="0"/>
              </a:spcAft>
              <a:buClr>
                <a:schemeClr val="dk2"/>
              </a:buClr>
              <a:buSzPts val="4500"/>
              <a:buChar char="●"/>
              <a:defRPr sz="4500">
                <a:solidFill>
                  <a:schemeClr val="dk2"/>
                </a:solidFill>
              </a:defRPr>
            </a:lvl1pPr>
            <a:lvl2pPr marL="914400" lvl="1" indent="-450850">
              <a:lnSpc>
                <a:spcPct val="115000"/>
              </a:lnSpc>
              <a:spcBef>
                <a:spcPts val="0"/>
              </a:spcBef>
              <a:spcAft>
                <a:spcPts val="0"/>
              </a:spcAft>
              <a:buClr>
                <a:schemeClr val="dk2"/>
              </a:buClr>
              <a:buSzPts val="3500"/>
              <a:buChar char="○"/>
              <a:defRPr sz="3500">
                <a:solidFill>
                  <a:schemeClr val="dk2"/>
                </a:solidFill>
              </a:defRPr>
            </a:lvl2pPr>
            <a:lvl3pPr marL="1371600" lvl="2" indent="-450850">
              <a:lnSpc>
                <a:spcPct val="115000"/>
              </a:lnSpc>
              <a:spcBef>
                <a:spcPts val="0"/>
              </a:spcBef>
              <a:spcAft>
                <a:spcPts val="0"/>
              </a:spcAft>
              <a:buClr>
                <a:schemeClr val="dk2"/>
              </a:buClr>
              <a:buSzPts val="3500"/>
              <a:buChar char="■"/>
              <a:defRPr sz="3500">
                <a:solidFill>
                  <a:schemeClr val="dk2"/>
                </a:solidFill>
              </a:defRPr>
            </a:lvl3pPr>
            <a:lvl4pPr marL="1828800" lvl="3" indent="-450850">
              <a:lnSpc>
                <a:spcPct val="115000"/>
              </a:lnSpc>
              <a:spcBef>
                <a:spcPts val="0"/>
              </a:spcBef>
              <a:spcAft>
                <a:spcPts val="0"/>
              </a:spcAft>
              <a:buClr>
                <a:schemeClr val="dk2"/>
              </a:buClr>
              <a:buSzPts val="3500"/>
              <a:buChar char="●"/>
              <a:defRPr sz="3500">
                <a:solidFill>
                  <a:schemeClr val="dk2"/>
                </a:solidFill>
              </a:defRPr>
            </a:lvl4pPr>
            <a:lvl5pPr marL="2286000" lvl="4" indent="-450850">
              <a:lnSpc>
                <a:spcPct val="115000"/>
              </a:lnSpc>
              <a:spcBef>
                <a:spcPts val="0"/>
              </a:spcBef>
              <a:spcAft>
                <a:spcPts val="0"/>
              </a:spcAft>
              <a:buClr>
                <a:schemeClr val="dk2"/>
              </a:buClr>
              <a:buSzPts val="3500"/>
              <a:buChar char="○"/>
              <a:defRPr sz="3500">
                <a:solidFill>
                  <a:schemeClr val="dk2"/>
                </a:solidFill>
              </a:defRPr>
            </a:lvl5pPr>
            <a:lvl6pPr marL="2743200" lvl="5" indent="-450850">
              <a:lnSpc>
                <a:spcPct val="115000"/>
              </a:lnSpc>
              <a:spcBef>
                <a:spcPts val="0"/>
              </a:spcBef>
              <a:spcAft>
                <a:spcPts val="0"/>
              </a:spcAft>
              <a:buClr>
                <a:schemeClr val="dk2"/>
              </a:buClr>
              <a:buSzPts val="3500"/>
              <a:buChar char="■"/>
              <a:defRPr sz="3500">
                <a:solidFill>
                  <a:schemeClr val="dk2"/>
                </a:solidFill>
              </a:defRPr>
            </a:lvl6pPr>
            <a:lvl7pPr marL="3200400" lvl="6" indent="-450850">
              <a:lnSpc>
                <a:spcPct val="115000"/>
              </a:lnSpc>
              <a:spcBef>
                <a:spcPts val="0"/>
              </a:spcBef>
              <a:spcAft>
                <a:spcPts val="0"/>
              </a:spcAft>
              <a:buClr>
                <a:schemeClr val="dk2"/>
              </a:buClr>
              <a:buSzPts val="3500"/>
              <a:buChar char="●"/>
              <a:defRPr sz="3500">
                <a:solidFill>
                  <a:schemeClr val="dk2"/>
                </a:solidFill>
              </a:defRPr>
            </a:lvl7pPr>
            <a:lvl8pPr marL="3657600" lvl="7" indent="-450850">
              <a:lnSpc>
                <a:spcPct val="115000"/>
              </a:lnSpc>
              <a:spcBef>
                <a:spcPts val="0"/>
              </a:spcBef>
              <a:spcAft>
                <a:spcPts val="0"/>
              </a:spcAft>
              <a:buClr>
                <a:schemeClr val="dk2"/>
              </a:buClr>
              <a:buSzPts val="3500"/>
              <a:buChar char="○"/>
              <a:defRPr sz="3500">
                <a:solidFill>
                  <a:schemeClr val="dk2"/>
                </a:solidFill>
              </a:defRPr>
            </a:lvl8pPr>
            <a:lvl9pPr marL="4114800" lvl="8" indent="-450850">
              <a:lnSpc>
                <a:spcPct val="115000"/>
              </a:lnSpc>
              <a:spcBef>
                <a:spcPts val="0"/>
              </a:spcBef>
              <a:spcAft>
                <a:spcPts val="0"/>
              </a:spcAft>
              <a:buClr>
                <a:schemeClr val="dk2"/>
              </a:buClr>
              <a:buSzPts val="3500"/>
              <a:buChar char="■"/>
              <a:defRPr sz="3500">
                <a:solidFill>
                  <a:schemeClr val="dk2"/>
                </a:solidFill>
              </a:defRPr>
            </a:lvl9pPr>
          </a:lstStyle>
          <a:p>
            <a:endParaRPr/>
          </a:p>
        </p:txBody>
      </p:sp>
      <p:sp>
        <p:nvSpPr>
          <p:cNvPr id="8" name="Google Shape;8;p1"/>
          <p:cNvSpPr txBox="1">
            <a:spLocks noGrp="1"/>
          </p:cNvSpPr>
          <p:nvPr>
            <p:ph type="sldNum" idx="12"/>
          </p:nvPr>
        </p:nvSpPr>
        <p:spPr>
          <a:xfrm>
            <a:off x="14009576" y="19387232"/>
            <a:ext cx="907200" cy="1636500"/>
          </a:xfrm>
          <a:prstGeom prst="rect">
            <a:avLst/>
          </a:prstGeom>
          <a:noFill/>
          <a:ln>
            <a:noFill/>
          </a:ln>
        </p:spPr>
        <p:txBody>
          <a:bodyPr spcFirstLastPara="1" wrap="square" lIns="227475" tIns="227475" rIns="227475" bIns="227475" anchor="ctr" anchorCtr="0">
            <a:norm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alpha val="2000"/>
          </a:srgbClr>
        </a:solidFill>
        <a:effectLst/>
      </p:bgPr>
    </p:bg>
    <p:spTree>
      <p:nvGrpSpPr>
        <p:cNvPr id="1" name="Shape 53"/>
        <p:cNvGrpSpPr/>
        <p:nvPr/>
      </p:nvGrpSpPr>
      <p:grpSpPr>
        <a:xfrm>
          <a:off x="0" y="0"/>
          <a:ext cx="0" cy="0"/>
          <a:chOff x="0" y="0"/>
          <a:chExt cx="0" cy="0"/>
        </a:xfrm>
      </p:grpSpPr>
      <p:sp>
        <p:nvSpPr>
          <p:cNvPr id="13" name="Rectangle 12"/>
          <p:cNvSpPr/>
          <p:nvPr/>
        </p:nvSpPr>
        <p:spPr>
          <a:xfrm>
            <a:off x="5230667" y="2898843"/>
            <a:ext cx="9585961" cy="65757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23" name="Rectangle 22"/>
          <p:cNvSpPr/>
          <p:nvPr/>
        </p:nvSpPr>
        <p:spPr>
          <a:xfrm>
            <a:off x="262235" y="2898844"/>
            <a:ext cx="4663632" cy="401481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pic>
        <p:nvPicPr>
          <p:cNvPr id="54" name="Google Shape;54;p13"/>
          <p:cNvPicPr preferRelativeResize="0"/>
          <p:nvPr/>
        </p:nvPicPr>
        <p:blipFill>
          <a:blip r:embed="rId3">
            <a:alphaModFix/>
          </a:blip>
          <a:stretch>
            <a:fillRect/>
          </a:stretch>
        </p:blipFill>
        <p:spPr>
          <a:xfrm>
            <a:off x="134104" y="248547"/>
            <a:ext cx="1967695" cy="1809873"/>
          </a:xfrm>
          <a:prstGeom prst="rect">
            <a:avLst/>
          </a:prstGeom>
          <a:noFill/>
          <a:ln>
            <a:noFill/>
          </a:ln>
        </p:spPr>
      </p:pic>
      <p:sp>
        <p:nvSpPr>
          <p:cNvPr id="55" name="Google Shape;55;p13"/>
          <p:cNvSpPr txBox="1"/>
          <p:nvPr/>
        </p:nvSpPr>
        <p:spPr>
          <a:xfrm>
            <a:off x="1695606" y="-12416"/>
            <a:ext cx="13018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1C4587"/>
                </a:solidFill>
                <a:latin typeface="CMU Serif" panose="02000603000000000000" pitchFamily="2" charset="0"/>
                <a:ea typeface="CMU Serif" panose="02000603000000000000" pitchFamily="2" charset="0"/>
                <a:cs typeface="CMU Serif" panose="02000603000000000000" pitchFamily="2" charset="0"/>
                <a:sym typeface="Noto Music"/>
              </a:rPr>
              <a:t>SUMMER RESEARCH INTERNSHIP</a:t>
            </a:r>
            <a:endParaRPr sz="2000" dirty="0">
              <a:solidFill>
                <a:srgbClr val="1C4587"/>
              </a:solidFill>
              <a:latin typeface="CMU Serif" panose="02000603000000000000" pitchFamily="2" charset="0"/>
              <a:ea typeface="CMU Serif" panose="02000603000000000000" pitchFamily="2" charset="0"/>
              <a:cs typeface="CMU Serif" panose="02000603000000000000" pitchFamily="2" charset="0"/>
              <a:sym typeface="Noto Music"/>
            </a:endParaRPr>
          </a:p>
        </p:txBody>
      </p:sp>
      <p:sp>
        <p:nvSpPr>
          <p:cNvPr id="56" name="Google Shape;56;p13"/>
          <p:cNvSpPr txBox="1"/>
          <p:nvPr/>
        </p:nvSpPr>
        <p:spPr>
          <a:xfrm>
            <a:off x="2149425" y="400200"/>
            <a:ext cx="12667203" cy="116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MU Serif" panose="02000603000000000000" pitchFamily="2" charset="0"/>
                <a:ea typeface="CMU Serif" panose="02000603000000000000" pitchFamily="2" charset="0"/>
                <a:cs typeface="CMU Serif" panose="02000603000000000000" pitchFamily="2" charset="0"/>
                <a:sym typeface="Noto Kufi Arabic"/>
              </a:rPr>
              <a:t>Extraction of melodies with pitch classes </a:t>
            </a:r>
            <a:r>
              <a:rPr lang="en" sz="3600" dirty="0" smtClean="0">
                <a:latin typeface="CMU Serif" panose="02000603000000000000" pitchFamily="2" charset="0"/>
                <a:ea typeface="CMU Serif" panose="02000603000000000000" pitchFamily="2" charset="0"/>
                <a:cs typeface="CMU Serif" panose="02000603000000000000" pitchFamily="2" charset="0"/>
                <a:sym typeface="Noto Kufi Arabic"/>
              </a:rPr>
              <a:t>from </a:t>
            </a:r>
            <a:r>
              <a:rPr lang="en" sz="3600" dirty="0">
                <a:latin typeface="CMU Serif" panose="02000603000000000000" pitchFamily="2" charset="0"/>
                <a:ea typeface="CMU Serif" panose="02000603000000000000" pitchFamily="2" charset="0"/>
                <a:cs typeface="CMU Serif" panose="02000603000000000000" pitchFamily="2" charset="0"/>
                <a:sym typeface="Noto Kufi Arabic"/>
              </a:rPr>
              <a:t>images of HCM compositions in Bhatkhande </a:t>
            </a:r>
            <a:r>
              <a:rPr lang="en" sz="3600" dirty="0" smtClean="0">
                <a:latin typeface="CMU Serif" panose="02000603000000000000" pitchFamily="2" charset="0"/>
                <a:ea typeface="CMU Serif" panose="02000603000000000000" pitchFamily="2" charset="0"/>
                <a:cs typeface="CMU Serif" panose="02000603000000000000" pitchFamily="2" charset="0"/>
                <a:sym typeface="Noto Kufi Arabic"/>
              </a:rPr>
              <a:t>Notation System</a:t>
            </a:r>
            <a:endParaRPr sz="3600" dirty="0">
              <a:latin typeface="CMU Serif" panose="02000603000000000000" pitchFamily="2" charset="0"/>
              <a:ea typeface="CMU Serif" panose="02000603000000000000" pitchFamily="2" charset="0"/>
              <a:cs typeface="CMU Serif" panose="02000603000000000000" pitchFamily="2" charset="0"/>
              <a:sym typeface="Noto Kufi Arabic"/>
            </a:endParaRPr>
          </a:p>
        </p:txBody>
      </p:sp>
      <p:sp>
        <p:nvSpPr>
          <p:cNvPr id="57" name="Google Shape;57;p13"/>
          <p:cNvSpPr txBox="1"/>
          <p:nvPr/>
        </p:nvSpPr>
        <p:spPr>
          <a:xfrm>
            <a:off x="2101150" y="1529003"/>
            <a:ext cx="130182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800" b="1" dirty="0">
                <a:latin typeface="CMU Serif" panose="02000603000000000000" pitchFamily="2" charset="0"/>
                <a:ea typeface="CMU Serif" panose="02000603000000000000" pitchFamily="2" charset="0"/>
                <a:cs typeface="CMU Serif" panose="02000603000000000000" pitchFamily="2" charset="0"/>
              </a:rPr>
              <a:t>Manjot Singh∗</a:t>
            </a:r>
            <a:r>
              <a:rPr lang="en" sz="1800" dirty="0">
                <a:latin typeface="CMU Serif" panose="02000603000000000000" pitchFamily="2" charset="0"/>
                <a:ea typeface="CMU Serif" panose="02000603000000000000" pitchFamily="2" charset="0"/>
                <a:cs typeface="CMU Serif" panose="02000603000000000000" pitchFamily="2" charset="0"/>
              </a:rPr>
              <a:t>, </a:t>
            </a:r>
            <a:r>
              <a:rPr lang="en" sz="1800" b="1" dirty="0">
                <a:latin typeface="CMU Serif" panose="02000603000000000000" pitchFamily="2" charset="0"/>
                <a:ea typeface="CMU Serif" panose="02000603000000000000" pitchFamily="2" charset="0"/>
                <a:cs typeface="CMU Serif" panose="02000603000000000000" pitchFamily="2" charset="0"/>
              </a:rPr>
              <a:t>Dr. Pratik Shah†</a:t>
            </a:r>
            <a:endParaRPr sz="1800" b="1" dirty="0">
              <a:latin typeface="CMU Serif" panose="02000603000000000000" pitchFamily="2" charset="0"/>
              <a:ea typeface="CMU Serif" panose="02000603000000000000" pitchFamily="2" charset="0"/>
              <a:cs typeface="CMU Serif" panose="02000603000000000000" pitchFamily="2" charset="0"/>
            </a:endParaRPr>
          </a:p>
          <a:p>
            <a:pPr marL="0" lvl="0" indent="0" algn="ctr" rtl="0">
              <a:spcBef>
                <a:spcPts val="0"/>
              </a:spcBef>
              <a:spcAft>
                <a:spcPts val="0"/>
              </a:spcAft>
              <a:buNone/>
            </a:pPr>
            <a:endParaRPr dirty="0">
              <a:latin typeface="CMU Serif" panose="02000603000000000000" pitchFamily="2" charset="0"/>
              <a:ea typeface="CMU Serif" panose="02000603000000000000" pitchFamily="2" charset="0"/>
              <a:cs typeface="CMU Serif" panose="02000603000000000000" pitchFamily="2" charset="0"/>
            </a:endParaRPr>
          </a:p>
        </p:txBody>
      </p:sp>
      <p:sp>
        <p:nvSpPr>
          <p:cNvPr id="58" name="Google Shape;58;p13"/>
          <p:cNvSpPr txBox="1"/>
          <p:nvPr/>
        </p:nvSpPr>
        <p:spPr>
          <a:xfrm>
            <a:off x="1782238" y="1824611"/>
            <a:ext cx="13018200" cy="3693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1600" b="1" dirty="0">
                <a:latin typeface="CMU Serif" panose="02000603000000000000" pitchFamily="2" charset="0"/>
                <a:ea typeface="CMU Serif" panose="02000603000000000000" pitchFamily="2" charset="0"/>
                <a:cs typeface="CMU Serif" panose="02000603000000000000" pitchFamily="2" charset="0"/>
                <a:sym typeface="Noto Nastaliq Urdu"/>
              </a:rPr>
              <a:t>*</a:t>
            </a:r>
            <a:r>
              <a:rPr lang="en-US" sz="1600" dirty="0">
                <a:latin typeface="CMU Serif" panose="02000603000000000000" pitchFamily="2" charset="0"/>
                <a:ea typeface="CMU Serif" panose="02000603000000000000" pitchFamily="2" charset="0"/>
                <a:cs typeface="CMU Serif" panose="02000603000000000000" pitchFamily="2" charset="0"/>
                <a:sym typeface="Noto Nastaliq Urdu"/>
              </a:rPr>
              <a:t>201951090@iiitvadodara.ac.in, </a:t>
            </a:r>
            <a:r>
              <a:rPr lang="en-US" sz="1600" b="1" dirty="0" smtClean="0">
                <a:latin typeface="CMU Serif" panose="02000603000000000000" pitchFamily="2" charset="0"/>
                <a:ea typeface="CMU Serif" panose="02000603000000000000" pitchFamily="2" charset="0"/>
                <a:cs typeface="CMU Serif" panose="02000603000000000000" pitchFamily="2" charset="0"/>
                <a:sym typeface="Noto Nastaliq Urdu"/>
              </a:rPr>
              <a:t>†</a:t>
            </a:r>
            <a:r>
              <a:rPr lang="en-US" sz="1600" dirty="0" smtClean="0">
                <a:latin typeface="CMU Serif" panose="02000603000000000000" pitchFamily="2" charset="0"/>
                <a:ea typeface="CMU Serif" panose="02000603000000000000" pitchFamily="2" charset="0"/>
                <a:cs typeface="CMU Serif" panose="02000603000000000000" pitchFamily="2" charset="0"/>
                <a:sym typeface="Noto Nastaliq Urdu"/>
              </a:rPr>
              <a:t>pratik@iiitvadodara.ac.in </a:t>
            </a:r>
            <a:endParaRPr sz="1600" dirty="0">
              <a:latin typeface="CMU Serif" panose="02000603000000000000" pitchFamily="2" charset="0"/>
              <a:ea typeface="CMU Serif" panose="02000603000000000000" pitchFamily="2" charset="0"/>
              <a:cs typeface="CMU Serif" panose="02000603000000000000" pitchFamily="2" charset="0"/>
              <a:sym typeface="Noto Nastaliq Urdu"/>
            </a:endParaRPr>
          </a:p>
        </p:txBody>
      </p:sp>
      <p:sp>
        <p:nvSpPr>
          <p:cNvPr id="4" name="Snip Single Corner Rectangle 3"/>
          <p:cNvSpPr/>
          <p:nvPr/>
        </p:nvSpPr>
        <p:spPr>
          <a:xfrm>
            <a:off x="262235" y="2498644"/>
            <a:ext cx="4663632"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Introduction</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14" name="Snip Single Corner Rectangle 13"/>
          <p:cNvSpPr/>
          <p:nvPr/>
        </p:nvSpPr>
        <p:spPr>
          <a:xfrm>
            <a:off x="5230667" y="2498644"/>
            <a:ext cx="9585961"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Proposed Methodology</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15" name="Rectangle 14"/>
          <p:cNvSpPr/>
          <p:nvPr/>
        </p:nvSpPr>
        <p:spPr>
          <a:xfrm>
            <a:off x="262235" y="7592226"/>
            <a:ext cx="4663632" cy="37708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16" name="Snip Single Corner Rectangle 15"/>
          <p:cNvSpPr/>
          <p:nvPr/>
        </p:nvSpPr>
        <p:spPr>
          <a:xfrm>
            <a:off x="262235" y="7181422"/>
            <a:ext cx="4663632"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Problem Statement</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17" name="Rectangle 16"/>
          <p:cNvSpPr/>
          <p:nvPr/>
        </p:nvSpPr>
        <p:spPr>
          <a:xfrm>
            <a:off x="262235" y="11974118"/>
            <a:ext cx="4663632" cy="42037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18" name="Snip Single Corner Rectangle 17"/>
          <p:cNvSpPr/>
          <p:nvPr/>
        </p:nvSpPr>
        <p:spPr>
          <a:xfrm>
            <a:off x="262235" y="11573635"/>
            <a:ext cx="4663632"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Conclusion</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p:cNvSpPr txBox="1"/>
          <p:nvPr/>
        </p:nvSpPr>
        <p:spPr>
          <a:xfrm>
            <a:off x="262235" y="3030887"/>
            <a:ext cx="4663632" cy="4031873"/>
          </a:xfrm>
          <a:prstGeom prst="rect">
            <a:avLst/>
          </a:prstGeom>
          <a:noFill/>
        </p:spPr>
        <p:txBody>
          <a:bodyPr wrap="square" rtlCol="0">
            <a:spAutoFit/>
          </a:bodyPr>
          <a:lstStyle/>
          <a:p>
            <a:pPr algn="just"/>
            <a:r>
              <a:rPr lang="en-US" sz="1600" b="1" dirty="0" smtClean="0">
                <a:latin typeface="CMU Serif" panose="02000603000000000000" pitchFamily="2" charset="0"/>
                <a:ea typeface="CMU Serif" panose="02000603000000000000" pitchFamily="2" charset="0"/>
                <a:cs typeface="CMU Serif" panose="02000603000000000000" pitchFamily="2" charset="0"/>
              </a:rPr>
              <a:t>Motivation</a:t>
            </a:r>
            <a:r>
              <a:rPr lang="en-US" sz="1600" b="1" dirty="0">
                <a:latin typeface="CMU Serif" panose="02000603000000000000" pitchFamily="2" charset="0"/>
                <a:ea typeface="CMU Serif" panose="02000603000000000000" pitchFamily="2" charset="0"/>
                <a:cs typeface="CMU Serif" panose="02000603000000000000" pitchFamily="2" charset="0"/>
              </a:rPr>
              <a:t>: </a:t>
            </a:r>
            <a:r>
              <a:rPr lang="en-US" sz="1600" dirty="0" smtClean="0">
                <a:latin typeface="CMU Serif" panose="02000603000000000000" pitchFamily="2" charset="0"/>
                <a:ea typeface="CMU Serif" panose="02000603000000000000" pitchFamily="2" charset="0"/>
                <a:cs typeface="CMU Serif" panose="02000603000000000000" pitchFamily="2" charset="0"/>
              </a:rPr>
              <a:t>Bridging the </a:t>
            </a:r>
            <a:r>
              <a:rPr lang="en-US" sz="1600" dirty="0">
                <a:latin typeface="CMU Serif" panose="02000603000000000000" pitchFamily="2" charset="0"/>
                <a:ea typeface="CMU Serif" panose="02000603000000000000" pitchFamily="2" charset="0"/>
                <a:cs typeface="CMU Serif" panose="02000603000000000000" pitchFamily="2" charset="0"/>
              </a:rPr>
              <a:t>gap between </a:t>
            </a:r>
            <a:r>
              <a:rPr lang="en-US" sz="1600" dirty="0" smtClean="0">
                <a:latin typeface="CMU Serif" panose="02000603000000000000" pitchFamily="2" charset="0"/>
                <a:ea typeface="CMU Serif" panose="02000603000000000000" pitchFamily="2" charset="0"/>
                <a:cs typeface="CMU Serif" panose="02000603000000000000" pitchFamily="2" charset="0"/>
              </a:rPr>
              <a:t>written medium of musical notation system and picturing </a:t>
            </a:r>
            <a:r>
              <a:rPr lang="en-US" sz="1600" dirty="0">
                <a:latin typeface="CMU Serif" panose="02000603000000000000" pitchFamily="2" charset="0"/>
                <a:ea typeface="CMU Serif" panose="02000603000000000000" pitchFamily="2" charset="0"/>
                <a:cs typeface="CMU Serif" panose="02000603000000000000" pitchFamily="2" charset="0"/>
              </a:rPr>
              <a:t>the beauty of the </a:t>
            </a:r>
            <a:r>
              <a:rPr lang="en-US" sz="1600" dirty="0" smtClean="0">
                <a:latin typeface="CMU Serif" panose="02000603000000000000" pitchFamily="2" charset="0"/>
                <a:ea typeface="CMU Serif" panose="02000603000000000000" pitchFamily="2" charset="0"/>
                <a:cs typeface="CMU Serif" panose="02000603000000000000" pitchFamily="2" charset="0"/>
              </a:rPr>
              <a:t>melodies, to </a:t>
            </a:r>
            <a:r>
              <a:rPr lang="en-US" sz="1600" dirty="0">
                <a:latin typeface="CMU Serif" panose="02000603000000000000" pitchFamily="2" charset="0"/>
                <a:ea typeface="CMU Serif" panose="02000603000000000000" pitchFamily="2" charset="0"/>
                <a:cs typeface="CMU Serif" panose="02000603000000000000" pitchFamily="2" charset="0"/>
              </a:rPr>
              <a:t>be able to </a:t>
            </a:r>
            <a:r>
              <a:rPr lang="en-US" sz="1600" dirty="0" smtClean="0">
                <a:latin typeface="CMU Serif" panose="02000603000000000000" pitchFamily="2" charset="0"/>
                <a:ea typeface="CMU Serif" panose="02000603000000000000" pitchFamily="2" charset="0"/>
                <a:cs typeface="CMU Serif" panose="02000603000000000000" pitchFamily="2" charset="0"/>
              </a:rPr>
              <a:t>convert </a:t>
            </a:r>
            <a:r>
              <a:rPr lang="en-US" sz="1600" dirty="0">
                <a:latin typeface="CMU Serif" panose="02000603000000000000" pitchFamily="2" charset="0"/>
                <a:ea typeface="CMU Serif" panose="02000603000000000000" pitchFamily="2" charset="0"/>
                <a:cs typeface="CMU Serif" panose="02000603000000000000" pitchFamily="2" charset="0"/>
              </a:rPr>
              <a:t>your favorite melodies instantly from  unexciting texts in your old books to audio files </a:t>
            </a:r>
            <a:r>
              <a:rPr lang="en-US" sz="1600" dirty="0" smtClean="0">
                <a:latin typeface="CMU Serif" panose="02000603000000000000" pitchFamily="2" charset="0"/>
                <a:ea typeface="CMU Serif" panose="02000603000000000000" pitchFamily="2" charset="0"/>
                <a:cs typeface="CMU Serif" panose="02000603000000000000" pitchFamily="2" charset="0"/>
              </a:rPr>
              <a:t>on your </a:t>
            </a:r>
            <a:r>
              <a:rPr lang="en-US" sz="1600" dirty="0">
                <a:latin typeface="CMU Serif" panose="02000603000000000000" pitchFamily="2" charset="0"/>
                <a:ea typeface="CMU Serif" panose="02000603000000000000" pitchFamily="2" charset="0"/>
                <a:cs typeface="CMU Serif" panose="02000603000000000000" pitchFamily="2" charset="0"/>
              </a:rPr>
              <a:t>phone or </a:t>
            </a:r>
            <a:r>
              <a:rPr lang="en-US" sz="1600" dirty="0" smtClean="0">
                <a:latin typeface="CMU Serif" panose="02000603000000000000" pitchFamily="2" charset="0"/>
                <a:ea typeface="CMU Serif" panose="02000603000000000000" pitchFamily="2" charset="0"/>
                <a:cs typeface="CMU Serif" panose="02000603000000000000" pitchFamily="2" charset="0"/>
              </a:rPr>
              <a:t>laptop.</a:t>
            </a:r>
          </a:p>
          <a:p>
            <a:pPr algn="just"/>
            <a:endParaRPr lang="en-US" sz="1600" b="1" dirty="0">
              <a:latin typeface="CMU Serif" panose="02000603000000000000" pitchFamily="2" charset="0"/>
              <a:ea typeface="CMU Serif" panose="02000603000000000000" pitchFamily="2" charset="0"/>
              <a:cs typeface="CMU Serif" panose="02000603000000000000" pitchFamily="2" charset="0"/>
            </a:endParaRPr>
          </a:p>
          <a:p>
            <a:pPr algn="just"/>
            <a:r>
              <a:rPr lang="en-US" sz="1600" b="1" dirty="0" smtClean="0">
                <a:latin typeface="CMU Serif" panose="02000603000000000000" pitchFamily="2" charset="0"/>
                <a:ea typeface="CMU Serif" panose="02000603000000000000" pitchFamily="2" charset="0"/>
                <a:cs typeface="CMU Serif" panose="02000603000000000000" pitchFamily="2" charset="0"/>
              </a:rPr>
              <a:t>Objective</a:t>
            </a:r>
            <a:r>
              <a:rPr lang="en-US" sz="1600" dirty="0" smtClean="0">
                <a:latin typeface="CMU Serif" panose="02000603000000000000" pitchFamily="2" charset="0"/>
                <a:ea typeface="CMU Serif" panose="02000603000000000000" pitchFamily="2" charset="0"/>
                <a:cs typeface="CMU Serif" panose="02000603000000000000" pitchFamily="2" charset="0"/>
              </a:rPr>
              <a:t>: Conversion of Music Notes from images of Bhatkhande Notation System into MIDI file (audio file) involving Images Processing using </a:t>
            </a:r>
            <a:r>
              <a:rPr lang="en-US" sz="1600" i="1" dirty="0" smtClean="0">
                <a:latin typeface="CMU Serif" panose="02000603000000000000" pitchFamily="2" charset="0"/>
                <a:ea typeface="CMU Serif" panose="02000603000000000000" pitchFamily="2" charset="0"/>
                <a:cs typeface="CMU Serif" panose="02000603000000000000" pitchFamily="2" charset="0"/>
              </a:rPr>
              <a:t>OpenCV</a:t>
            </a:r>
            <a:r>
              <a:rPr lang="en-US" sz="1600" dirty="0" smtClean="0">
                <a:latin typeface="CMU Serif" panose="02000603000000000000" pitchFamily="2" charset="0"/>
                <a:ea typeface="CMU Serif" panose="02000603000000000000" pitchFamily="2" charset="0"/>
                <a:cs typeface="CMU Serif" panose="02000603000000000000" pitchFamily="2" charset="0"/>
              </a:rPr>
              <a:t>, Deep convolutional neural network modeling using </a:t>
            </a:r>
            <a:r>
              <a:rPr lang="en-US" sz="1600" i="1" dirty="0" smtClean="0">
                <a:latin typeface="CMU Serif" panose="02000603000000000000" pitchFamily="2" charset="0"/>
                <a:ea typeface="CMU Serif" panose="02000603000000000000" pitchFamily="2" charset="0"/>
                <a:cs typeface="CMU Serif" panose="02000603000000000000" pitchFamily="2" charset="0"/>
              </a:rPr>
              <a:t>TensorFlow</a:t>
            </a:r>
            <a:r>
              <a:rPr lang="en-US" sz="1600" dirty="0" smtClean="0">
                <a:latin typeface="CMU Serif" panose="02000603000000000000" pitchFamily="2" charset="0"/>
                <a:ea typeface="CMU Serif" panose="02000603000000000000" pitchFamily="2" charset="0"/>
                <a:cs typeface="CMU Serif" panose="02000603000000000000" pitchFamily="2" charset="0"/>
              </a:rPr>
              <a:t> and </a:t>
            </a:r>
            <a:r>
              <a:rPr lang="en-US" sz="1600" i="1" dirty="0" smtClean="0">
                <a:latin typeface="CMU Serif" panose="02000603000000000000" pitchFamily="2" charset="0"/>
                <a:ea typeface="CMU Serif" panose="02000603000000000000" pitchFamily="2" charset="0"/>
                <a:cs typeface="CMU Serif" panose="02000603000000000000" pitchFamily="2" charset="0"/>
              </a:rPr>
              <a:t>Keras</a:t>
            </a:r>
            <a:r>
              <a:rPr lang="en-US" sz="1600" dirty="0" smtClean="0">
                <a:latin typeface="CMU Serif" panose="02000603000000000000" pitchFamily="2" charset="0"/>
                <a:ea typeface="CMU Serif" panose="02000603000000000000" pitchFamily="2" charset="0"/>
                <a:cs typeface="CMU Serif" panose="02000603000000000000" pitchFamily="2" charset="0"/>
              </a:rPr>
              <a:t> and extracting those notes to be converted into a playable audio file using </a:t>
            </a:r>
            <a:r>
              <a:rPr lang="en-US" sz="1600" i="1" dirty="0" smtClean="0">
                <a:latin typeface="CMU Serif" panose="02000603000000000000" pitchFamily="2" charset="0"/>
                <a:ea typeface="CMU Serif" panose="02000603000000000000" pitchFamily="2" charset="0"/>
                <a:cs typeface="CMU Serif" panose="02000603000000000000" pitchFamily="2" charset="0"/>
              </a:rPr>
              <a:t>music21</a:t>
            </a:r>
            <a:r>
              <a:rPr lang="en-US" sz="1600" dirty="0" smtClean="0">
                <a:latin typeface="CMU Serif" panose="02000603000000000000" pitchFamily="2" charset="0"/>
                <a:ea typeface="CMU Serif" panose="02000603000000000000" pitchFamily="2" charset="0"/>
                <a:cs typeface="CMU Serif" panose="02000603000000000000" pitchFamily="2" charset="0"/>
              </a:rPr>
              <a:t> toolkit for computer-aided musicology.</a:t>
            </a:r>
          </a:p>
          <a:p>
            <a:pPr algn="just"/>
            <a:endParaRPr lang="en-US" sz="1600" dirty="0"/>
          </a:p>
        </p:txBody>
      </p:sp>
      <p:pic>
        <p:nvPicPr>
          <p:cNvPr id="1028" name="Picture 4" descr="https://lh3.googleusercontent.com/2q8DSdhBvup2wnTICo9vBG4nySN_jxpQObtT1wM0uGGuV0g3vLaHYKqVXvCc4egE2iueWfB9hlS2CKcTPUZ5iEOsjgF4z4sL4RBwEChZa3I1zvUo1nMoesXLRDzEkkWBn6fTkfSTayA8cj7rPlI6SZ4"/>
          <p:cNvPicPr>
            <a:picLocks noChangeAspect="1" noChangeArrowheads="1"/>
          </p:cNvPicPr>
          <p:nvPr/>
        </p:nvPicPr>
        <p:blipFill rotWithShape="1">
          <a:blip r:embed="rId4">
            <a:extLst>
              <a:ext uri="{28A0092B-C50C-407E-A947-70E740481C1C}">
                <a14:useLocalDpi xmlns:a14="http://schemas.microsoft.com/office/drawing/2010/main" val="0"/>
              </a:ext>
            </a:extLst>
          </a:blip>
          <a:srcRect b="46502"/>
          <a:stretch/>
        </p:blipFill>
        <p:spPr bwMode="auto">
          <a:xfrm>
            <a:off x="692708" y="7776988"/>
            <a:ext cx="3747125" cy="25274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62235" y="10489223"/>
            <a:ext cx="4663632" cy="830997"/>
          </a:xfrm>
          <a:prstGeom prst="rect">
            <a:avLst/>
          </a:prstGeom>
          <a:noFill/>
        </p:spPr>
        <p:txBody>
          <a:bodyPr wrap="square" rtlCol="0">
            <a:spAutoFit/>
          </a:bodyPr>
          <a:lstStyle/>
          <a:p>
            <a:pPr algn="just"/>
            <a:r>
              <a:rPr lang="en-US" sz="1600" b="1" dirty="0" smtClean="0">
                <a:latin typeface="CMU Serif" panose="02000603000000000000" pitchFamily="2" charset="0"/>
                <a:ea typeface="CMU Serif" panose="02000603000000000000" pitchFamily="2" charset="0"/>
                <a:cs typeface="CMU Serif" panose="02000603000000000000" pitchFamily="2" charset="0"/>
              </a:rPr>
              <a:t>Task</a:t>
            </a:r>
            <a:r>
              <a:rPr lang="en-US" sz="1600" dirty="0" smtClean="0">
                <a:latin typeface="CMU Serif" panose="02000603000000000000" pitchFamily="2" charset="0"/>
                <a:ea typeface="CMU Serif" panose="02000603000000000000" pitchFamily="2" charset="0"/>
                <a:cs typeface="CMU Serif" panose="02000603000000000000" pitchFamily="2" charset="0"/>
              </a:rPr>
              <a:t>: From </a:t>
            </a:r>
            <a:r>
              <a:rPr lang="en-US" sz="1600" dirty="0">
                <a:latin typeface="CMU Serif" panose="02000603000000000000" pitchFamily="2" charset="0"/>
                <a:ea typeface="CMU Serif" panose="02000603000000000000" pitchFamily="2" charset="0"/>
                <a:cs typeface="CMU Serif" panose="02000603000000000000" pitchFamily="2" charset="0"/>
              </a:rPr>
              <a:t>images of HCM compositions in Bhatkhande notation, extract the melodies with pitch classes.</a:t>
            </a:r>
          </a:p>
        </p:txBody>
      </p:sp>
      <p:sp>
        <p:nvSpPr>
          <p:cNvPr id="32" name="Rectangle 31"/>
          <p:cNvSpPr/>
          <p:nvPr/>
        </p:nvSpPr>
        <p:spPr>
          <a:xfrm>
            <a:off x="5230667" y="10067019"/>
            <a:ext cx="9585961" cy="37763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33" name="Snip Single Corner Rectangle 32"/>
          <p:cNvSpPr/>
          <p:nvPr/>
        </p:nvSpPr>
        <p:spPr>
          <a:xfrm>
            <a:off x="5230667" y="9666820"/>
            <a:ext cx="9585961"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a:latin typeface="CMU Serif" panose="02000603000000000000" pitchFamily="2" charset="0"/>
                <a:ea typeface="CMU Serif" panose="02000603000000000000" pitchFamily="2" charset="0"/>
                <a:cs typeface="CMU Serif" panose="02000603000000000000" pitchFamily="2" charset="0"/>
              </a:rPr>
              <a:t> Flow </a:t>
            </a:r>
            <a:r>
              <a:rPr lang="en-US" sz="1600" b="1" dirty="0" smtClean="0">
                <a:latin typeface="CMU Serif" panose="02000603000000000000" pitchFamily="2" charset="0"/>
                <a:ea typeface="CMU Serif" panose="02000603000000000000" pitchFamily="2" charset="0"/>
                <a:cs typeface="CMU Serif" panose="02000603000000000000" pitchFamily="2" charset="0"/>
              </a:rPr>
              <a:t>Chart of the </a:t>
            </a:r>
            <a:r>
              <a:rPr lang="en-US" sz="1600" b="1" dirty="0">
                <a:latin typeface="CMU Serif" panose="02000603000000000000" pitchFamily="2" charset="0"/>
                <a:ea typeface="CMU Serif" panose="02000603000000000000" pitchFamily="2" charset="0"/>
                <a:cs typeface="CMU Serif" panose="02000603000000000000" pitchFamily="2" charset="0"/>
              </a:rPr>
              <a:t>P</a:t>
            </a:r>
            <a:r>
              <a:rPr lang="en-US" sz="1600" b="1" dirty="0" smtClean="0">
                <a:latin typeface="CMU Serif" panose="02000603000000000000" pitchFamily="2" charset="0"/>
                <a:ea typeface="CMU Serif" panose="02000603000000000000" pitchFamily="2" charset="0"/>
                <a:cs typeface="CMU Serif" panose="02000603000000000000" pitchFamily="2" charset="0"/>
              </a:rPr>
              <a:t>roposed Algorithm</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0209" y="10320041"/>
            <a:ext cx="9146876" cy="3285884"/>
          </a:xfrm>
          <a:prstGeom prst="rect">
            <a:avLst/>
          </a:prstGeom>
        </p:spPr>
      </p:pic>
      <p:sp>
        <p:nvSpPr>
          <p:cNvPr id="35" name="TextBox 34"/>
          <p:cNvSpPr txBox="1"/>
          <p:nvPr/>
        </p:nvSpPr>
        <p:spPr>
          <a:xfrm>
            <a:off x="5307818" y="3091029"/>
            <a:ext cx="9405988" cy="7725192"/>
          </a:xfrm>
          <a:prstGeom prst="rect">
            <a:avLst/>
          </a:prstGeom>
          <a:noFill/>
        </p:spPr>
        <p:txBody>
          <a:bodyPr wrap="square" rtlCol="0">
            <a:spAutoFit/>
          </a:bodyPr>
          <a:lstStyle/>
          <a:p>
            <a:pPr algn="just"/>
            <a:r>
              <a:rPr lang="en-US" sz="1600" dirty="0">
                <a:latin typeface="CMU Serif" panose="02000603000000000000" pitchFamily="2" charset="0"/>
                <a:ea typeface="CMU Serif" panose="02000603000000000000" pitchFamily="2" charset="0"/>
                <a:cs typeface="CMU Serif" panose="02000603000000000000" pitchFamily="2" charset="0"/>
              </a:rPr>
              <a:t>The final approach ended up being </a:t>
            </a:r>
            <a:r>
              <a:rPr lang="en-US" sz="1600" dirty="0" smtClean="0">
                <a:latin typeface="CMU Serif" panose="02000603000000000000" pitchFamily="2" charset="0"/>
                <a:ea typeface="CMU Serif" panose="02000603000000000000" pitchFamily="2" charset="0"/>
                <a:cs typeface="CMU Serif" panose="02000603000000000000" pitchFamily="2" charset="0"/>
              </a:rPr>
              <a:t>divided into 3 </a:t>
            </a:r>
            <a:r>
              <a:rPr lang="en-US" sz="1600" dirty="0">
                <a:latin typeface="CMU Serif" panose="02000603000000000000" pitchFamily="2" charset="0"/>
                <a:ea typeface="CMU Serif" panose="02000603000000000000" pitchFamily="2" charset="0"/>
                <a:cs typeface="CMU Serif" panose="02000603000000000000" pitchFamily="2" charset="0"/>
              </a:rPr>
              <a:t>parts</a:t>
            </a:r>
            <a:r>
              <a:rPr lang="en-US" sz="1600" dirty="0" smtClean="0">
                <a:latin typeface="CMU Serif" panose="02000603000000000000" pitchFamily="2" charset="0"/>
                <a:ea typeface="CMU Serif" panose="02000603000000000000" pitchFamily="2" charset="0"/>
                <a:cs typeface="CMU Serif" panose="02000603000000000000" pitchFamily="2" charset="0"/>
              </a:rPr>
              <a:t>:</a:t>
            </a:r>
          </a:p>
          <a:p>
            <a:pPr algn="just"/>
            <a:endParaRPr lang="en-US" sz="1600" dirty="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r>
              <a:rPr lang="en-US" sz="1600" u="sng" dirty="0">
                <a:latin typeface="CMU Serif" panose="02000603000000000000" pitchFamily="2" charset="0"/>
                <a:ea typeface="CMU Serif" panose="02000603000000000000" pitchFamily="2" charset="0"/>
                <a:cs typeface="CMU Serif" panose="02000603000000000000" pitchFamily="2" charset="0"/>
              </a:rPr>
              <a:t>NOTATION RECOGNITION AND </a:t>
            </a:r>
            <a:r>
              <a:rPr lang="en-US" sz="1600" u="sng" dirty="0" smtClean="0">
                <a:latin typeface="CMU Serif" panose="02000603000000000000" pitchFamily="2" charset="0"/>
                <a:ea typeface="CMU Serif" panose="02000603000000000000" pitchFamily="2" charset="0"/>
                <a:cs typeface="CMU Serif" panose="02000603000000000000" pitchFamily="2" charset="0"/>
              </a:rPr>
              <a:t>PROCESSING </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r>
              <a:rPr lang="en-US" sz="1600" i="1" dirty="0">
                <a:latin typeface="CMU Serif" panose="02000603000000000000" pitchFamily="2" charset="0"/>
                <a:ea typeface="CMU Serif" panose="02000603000000000000" pitchFamily="2" charset="0"/>
                <a:cs typeface="CMU Serif" panose="02000603000000000000" pitchFamily="2" charset="0"/>
              </a:rPr>
              <a:t>What to read in this image</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p>
          <a:p>
            <a:pPr marL="285750" indent="-285750" algn="just">
              <a:buFont typeface="Wingdings" panose="05000000000000000000" pitchFamily="2" charset="2"/>
              <a:buChar char="q"/>
            </a:pPr>
            <a:endParaRPr lang="en-US" sz="1600" i="1" dirty="0" smtClean="0">
              <a:latin typeface="CMU Serif" panose="02000603000000000000" pitchFamily="2" charset="0"/>
              <a:ea typeface="CMU Serif" panose="02000603000000000000" pitchFamily="2" charset="0"/>
              <a:cs typeface="CMU Serif" panose="02000603000000000000" pitchFamily="2" charset="0"/>
            </a:endParaRPr>
          </a:p>
          <a:p>
            <a:pPr algn="just"/>
            <a:r>
              <a:rPr lang="en-US" sz="1600" dirty="0" smtClean="0">
                <a:latin typeface="CMU Serif" panose="02000603000000000000" pitchFamily="2" charset="0"/>
                <a:ea typeface="CMU Serif" panose="02000603000000000000" pitchFamily="2" charset="0"/>
                <a:cs typeface="CMU Serif" panose="02000603000000000000" pitchFamily="2" charset="0"/>
              </a:rPr>
              <a:t>OpenCV is used for preprocessing of the image in which all the extra noise on the image is removed, like the color of the paper, different shades of color etc., so  that it would not interfere with the detection. After this we end up with a binary version of the image with only Black (0,0,0) and White(255,255,255). Bounding Rectangles are drawn on the Edge Detected Contours on the respective co-ordinates and saved on another blank </a:t>
            </a:r>
            <a:r>
              <a:rPr lang="en-US" sz="1600" dirty="0">
                <a:latin typeface="CMU Serif" panose="02000603000000000000" pitchFamily="2" charset="0"/>
                <a:ea typeface="CMU Serif" panose="02000603000000000000" pitchFamily="2" charset="0"/>
                <a:cs typeface="CMU Serif" panose="02000603000000000000" pitchFamily="2" charset="0"/>
              </a:rPr>
              <a:t>image. </a:t>
            </a:r>
            <a:r>
              <a:rPr lang="en-US" sz="1600" dirty="0" smtClean="0">
                <a:latin typeface="CMU Serif" panose="02000603000000000000" pitchFamily="2" charset="0"/>
                <a:ea typeface="CMU Serif" panose="02000603000000000000" pitchFamily="2" charset="0"/>
                <a:cs typeface="CMU Serif" panose="02000603000000000000" pitchFamily="2" charset="0"/>
              </a:rPr>
              <a:t>Then, </a:t>
            </a:r>
            <a:r>
              <a:rPr lang="en-US" sz="1600" dirty="0">
                <a:latin typeface="CMU Serif" panose="02000603000000000000" pitchFamily="2" charset="0"/>
                <a:ea typeface="CMU Serif" panose="02000603000000000000" pitchFamily="2" charset="0"/>
                <a:cs typeface="CMU Serif" panose="02000603000000000000" pitchFamily="2" charset="0"/>
              </a:rPr>
              <a:t>selective filtering of the contours is done for classification and thus removing the unnecessary clutter like vertical </a:t>
            </a:r>
            <a:r>
              <a:rPr lang="en-US" sz="1600" dirty="0" smtClean="0">
                <a:latin typeface="CMU Serif" panose="02000603000000000000" pitchFamily="2" charset="0"/>
                <a:ea typeface="CMU Serif" panose="02000603000000000000" pitchFamily="2" charset="0"/>
                <a:cs typeface="CMU Serif" panose="02000603000000000000" pitchFamily="2" charset="0"/>
              </a:rPr>
              <a:t>lines, </a:t>
            </a:r>
            <a:r>
              <a:rPr lang="en-US" sz="1600" dirty="0">
                <a:latin typeface="CMU Serif" panose="02000603000000000000" pitchFamily="2" charset="0"/>
                <a:ea typeface="CMU Serif" panose="02000603000000000000" pitchFamily="2" charset="0"/>
                <a:cs typeface="CMU Serif" panose="02000603000000000000" pitchFamily="2" charset="0"/>
              </a:rPr>
              <a:t>heading, numberings etc. </a:t>
            </a:r>
            <a:r>
              <a:rPr lang="en-US" sz="1600" dirty="0" smtClean="0">
                <a:latin typeface="CMU Serif" panose="02000603000000000000" pitchFamily="2" charset="0"/>
                <a:ea typeface="CMU Serif" panose="02000603000000000000" pitchFamily="2" charset="0"/>
                <a:cs typeface="CMU Serif" panose="02000603000000000000" pitchFamily="2" charset="0"/>
              </a:rPr>
              <a:t>These elements are cut out of the original binary images in order for the classification.</a:t>
            </a:r>
          </a:p>
          <a:p>
            <a:pPr algn="just"/>
            <a:endParaRPr lang="en-US" sz="1600" i="1" dirty="0" smtClean="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r>
              <a:rPr lang="en-US" sz="1600" u="sng" dirty="0" smtClean="0">
                <a:latin typeface="CMU Serif" panose="02000603000000000000" pitchFamily="2" charset="0"/>
                <a:ea typeface="CMU Serif" panose="02000603000000000000" pitchFamily="2" charset="0"/>
                <a:cs typeface="CMU Serif" panose="02000603000000000000" pitchFamily="2" charset="0"/>
              </a:rPr>
              <a:t>NOTATION CLASSIFICATION </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r>
              <a:rPr lang="en-US" sz="1600" i="1" dirty="0">
                <a:latin typeface="CMU Serif" panose="02000603000000000000" pitchFamily="2" charset="0"/>
                <a:ea typeface="CMU Serif" panose="02000603000000000000" pitchFamily="2" charset="0"/>
                <a:cs typeface="CMU Serif" panose="02000603000000000000" pitchFamily="2" charset="0"/>
              </a:rPr>
              <a:t>What is the meaning of the part that I just read in the image</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p>
          <a:p>
            <a:pPr algn="just"/>
            <a:endParaRPr lang="en-US" sz="1600" i="1" dirty="0" smtClean="0">
              <a:latin typeface="CMU Serif" panose="02000603000000000000" pitchFamily="2" charset="0"/>
              <a:ea typeface="CMU Serif" panose="02000603000000000000" pitchFamily="2" charset="0"/>
              <a:cs typeface="CMU Serif" panose="02000603000000000000" pitchFamily="2" charset="0"/>
            </a:endParaRPr>
          </a:p>
          <a:p>
            <a:pPr algn="just"/>
            <a:r>
              <a:rPr lang="en-US" sz="1600" dirty="0">
                <a:latin typeface="CMU Serif" panose="02000603000000000000" pitchFamily="2" charset="0"/>
                <a:ea typeface="CMU Serif" panose="02000603000000000000" pitchFamily="2" charset="0"/>
                <a:cs typeface="CMU Serif" panose="02000603000000000000" pitchFamily="2" charset="0"/>
              </a:rPr>
              <a:t>S</a:t>
            </a:r>
            <a:r>
              <a:rPr lang="en-US" sz="1600" dirty="0" smtClean="0">
                <a:latin typeface="CMU Serif" panose="02000603000000000000" pitchFamily="2" charset="0"/>
                <a:ea typeface="CMU Serif" panose="02000603000000000000" pitchFamily="2" charset="0"/>
                <a:cs typeface="CMU Serif" panose="02000603000000000000" pitchFamily="2" charset="0"/>
              </a:rPr>
              <a:t>ince </a:t>
            </a:r>
            <a:r>
              <a:rPr lang="en-US" sz="1600" dirty="0">
                <a:latin typeface="CMU Serif" panose="02000603000000000000" pitchFamily="2" charset="0"/>
                <a:ea typeface="CMU Serif" panose="02000603000000000000" pitchFamily="2" charset="0"/>
                <a:cs typeface="CMU Serif" panose="02000603000000000000" pitchFamily="2" charset="0"/>
              </a:rPr>
              <a:t>there was no dataset available for the </a:t>
            </a:r>
            <a:r>
              <a:rPr lang="en-US" sz="1600" dirty="0" smtClean="0">
                <a:latin typeface="CMU Serif" panose="02000603000000000000" pitchFamily="2" charset="0"/>
                <a:ea typeface="CMU Serif" panose="02000603000000000000" pitchFamily="2" charset="0"/>
                <a:cs typeface="CMU Serif" panose="02000603000000000000" pitchFamily="2" charset="0"/>
              </a:rPr>
              <a:t>Hindi </a:t>
            </a:r>
            <a:r>
              <a:rPr lang="en-US" sz="1600" dirty="0">
                <a:latin typeface="CMU Serif" panose="02000603000000000000" pitchFamily="2" charset="0"/>
                <a:ea typeface="CMU Serif" panose="02000603000000000000" pitchFamily="2" charset="0"/>
                <a:cs typeface="CMU Serif" panose="02000603000000000000" pitchFamily="2" charset="0"/>
              </a:rPr>
              <a:t>music notation</a:t>
            </a:r>
            <a:r>
              <a:rPr lang="en-US" sz="1600" dirty="0" smtClean="0">
                <a:latin typeface="CMU Serif" panose="02000603000000000000" pitchFamily="2" charset="0"/>
                <a:ea typeface="CMU Serif" panose="02000603000000000000" pitchFamily="2" charset="0"/>
                <a:cs typeface="CMU Serif" panose="02000603000000000000" pitchFamily="2" charset="0"/>
              </a:rPr>
              <a:t>, screenshots of a lot of images of notations of each notes namely </a:t>
            </a:r>
            <a:r>
              <a:rPr lang="hi-IN" sz="1600" dirty="0">
                <a:latin typeface="CMU Serif" panose="02000603000000000000" pitchFamily="2" charset="0"/>
                <a:ea typeface="CMU Serif" panose="02000603000000000000" pitchFamily="2" charset="0"/>
                <a:cs typeface="CMU Serif" panose="02000603000000000000" pitchFamily="2" charset="0"/>
              </a:rPr>
              <a:t>सा रे गा मा प </a:t>
            </a:r>
            <a:r>
              <a:rPr lang="hi-IN" sz="1600" dirty="0" smtClean="0">
                <a:latin typeface="CMU Serif" panose="02000603000000000000" pitchFamily="2" charset="0"/>
                <a:ea typeface="CMU Serif" panose="02000603000000000000" pitchFamily="2" charset="0"/>
                <a:cs typeface="CMU Serif" panose="02000603000000000000" pitchFamily="2" charset="0"/>
              </a:rPr>
              <a:t>ध</a:t>
            </a:r>
            <a:r>
              <a:rPr lang="en-US" sz="1600" dirty="0" smtClean="0">
                <a:latin typeface="CMU Serif" panose="02000603000000000000" pitchFamily="2" charset="0"/>
                <a:ea typeface="CMU Serif" panose="02000603000000000000" pitchFamily="2" charset="0"/>
                <a:cs typeface="CMU Serif" panose="02000603000000000000" pitchFamily="2" charset="0"/>
              </a:rPr>
              <a:t> were taken from the internet (600 to 900 each). After that, Data Augmentation is used to generate more synthetic images </a:t>
            </a:r>
            <a:r>
              <a:rPr lang="en-US" sz="1600" dirty="0">
                <a:latin typeface="CMU Serif" panose="02000603000000000000" pitchFamily="2" charset="0"/>
                <a:ea typeface="CMU Serif" panose="02000603000000000000" pitchFamily="2" charset="0"/>
                <a:cs typeface="CMU Serif" panose="02000603000000000000" pitchFamily="2" charset="0"/>
              </a:rPr>
              <a:t>with  random flips, random rotation and random zoom, </a:t>
            </a:r>
            <a:r>
              <a:rPr lang="en-US" sz="1600" dirty="0" smtClean="0">
                <a:latin typeface="CMU Serif" panose="02000603000000000000" pitchFamily="2" charset="0"/>
                <a:ea typeface="CMU Serif" panose="02000603000000000000" pitchFamily="2" charset="0"/>
                <a:cs typeface="CMU Serif" panose="02000603000000000000" pitchFamily="2" charset="0"/>
              </a:rPr>
              <a:t>converting the image count of each notes to 3 times the original (1800 to 2700 each). This Dataset is then used to generate a Deep CNN Classification model for the notes.</a:t>
            </a:r>
            <a:endParaRPr lang="en-US" sz="1600" dirty="0">
              <a:latin typeface="CMU Serif" panose="02000603000000000000" pitchFamily="2" charset="0"/>
              <a:ea typeface="CMU Serif" panose="02000603000000000000" pitchFamily="2" charset="0"/>
              <a:cs typeface="CMU Serif" panose="02000603000000000000" pitchFamily="2" charset="0"/>
            </a:endParaRPr>
          </a:p>
          <a:p>
            <a:pPr algn="just"/>
            <a:endParaRPr lang="en-US" sz="1600" i="1" dirty="0" smtClean="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r>
              <a:rPr lang="en-US" sz="1600" u="sng" dirty="0">
                <a:latin typeface="CMU Serif" panose="02000603000000000000" pitchFamily="2" charset="0"/>
                <a:ea typeface="CMU Serif" panose="02000603000000000000" pitchFamily="2" charset="0"/>
                <a:cs typeface="CMU Serif" panose="02000603000000000000" pitchFamily="2" charset="0"/>
              </a:rPr>
              <a:t>AUDIO </a:t>
            </a:r>
            <a:r>
              <a:rPr lang="en-US" sz="1600" u="sng" dirty="0" smtClean="0">
                <a:latin typeface="CMU Serif" panose="02000603000000000000" pitchFamily="2" charset="0"/>
                <a:ea typeface="CMU Serif" panose="02000603000000000000" pitchFamily="2" charset="0"/>
                <a:cs typeface="CMU Serif" panose="02000603000000000000" pitchFamily="2" charset="0"/>
              </a:rPr>
              <a:t>EXTRACTION </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r>
              <a:rPr lang="en-US" sz="1600" i="1" dirty="0">
                <a:latin typeface="CMU Serif" panose="02000603000000000000" pitchFamily="2" charset="0"/>
                <a:ea typeface="CMU Serif" panose="02000603000000000000" pitchFamily="2" charset="0"/>
                <a:cs typeface="CMU Serif" panose="02000603000000000000" pitchFamily="2" charset="0"/>
              </a:rPr>
              <a:t>What sound to produce in response to what I just read</a:t>
            </a:r>
            <a:r>
              <a:rPr lang="en-US" sz="1600" i="1" dirty="0" smtClean="0">
                <a:latin typeface="CMU Serif" panose="02000603000000000000" pitchFamily="2" charset="0"/>
                <a:ea typeface="CMU Serif" panose="02000603000000000000" pitchFamily="2" charset="0"/>
                <a:cs typeface="CMU Serif" panose="02000603000000000000" pitchFamily="2" charset="0"/>
              </a:rPr>
              <a:t>.)</a:t>
            </a:r>
          </a:p>
          <a:p>
            <a:pPr algn="just"/>
            <a:endParaRPr lang="en-US" sz="1600" dirty="0" smtClean="0">
              <a:latin typeface="CMU Serif" panose="02000603000000000000" pitchFamily="2" charset="0"/>
              <a:ea typeface="CMU Serif" panose="02000603000000000000" pitchFamily="2" charset="0"/>
              <a:cs typeface="CMU Serif" panose="02000603000000000000" pitchFamily="2" charset="0"/>
            </a:endParaRPr>
          </a:p>
          <a:p>
            <a:pPr algn="just"/>
            <a:r>
              <a:rPr lang="en-US" sz="1600" dirty="0">
                <a:latin typeface="CMU Serif" panose="02000603000000000000" pitchFamily="2" charset="0"/>
                <a:ea typeface="CMU Serif" panose="02000603000000000000" pitchFamily="2" charset="0"/>
                <a:cs typeface="CMU Serif" panose="02000603000000000000" pitchFamily="2" charset="0"/>
              </a:rPr>
              <a:t>The image array </a:t>
            </a:r>
            <a:r>
              <a:rPr lang="en-US" sz="1600" dirty="0" smtClean="0">
                <a:latin typeface="CMU Serif" panose="02000603000000000000" pitchFamily="2" charset="0"/>
                <a:ea typeface="CMU Serif" panose="02000603000000000000" pitchFamily="2" charset="0"/>
                <a:cs typeface="CMU Serif" panose="02000603000000000000" pitchFamily="2" charset="0"/>
              </a:rPr>
              <a:t>is then </a:t>
            </a:r>
            <a:r>
              <a:rPr lang="en-US" sz="1600" dirty="0">
                <a:latin typeface="CMU Serif" panose="02000603000000000000" pitchFamily="2" charset="0"/>
                <a:ea typeface="CMU Serif" panose="02000603000000000000" pitchFamily="2" charset="0"/>
                <a:cs typeface="CMU Serif" panose="02000603000000000000" pitchFamily="2" charset="0"/>
              </a:rPr>
              <a:t>used here to classify the acquired images from value 0 to 6 and then using a dictionary convert to Sa, Re, Ga, Ma, Pa, </a:t>
            </a:r>
            <a:r>
              <a:rPr lang="en-US" sz="1600" dirty="0" smtClean="0">
                <a:latin typeface="CMU Serif" panose="02000603000000000000" pitchFamily="2" charset="0"/>
                <a:ea typeface="CMU Serif" panose="02000603000000000000" pitchFamily="2" charset="0"/>
                <a:cs typeface="CMU Serif" panose="02000603000000000000" pitchFamily="2" charset="0"/>
              </a:rPr>
              <a:t>Dha and Ni. This </a:t>
            </a:r>
            <a:r>
              <a:rPr lang="en-US" sz="1600" dirty="0">
                <a:latin typeface="CMU Serif" panose="02000603000000000000" pitchFamily="2" charset="0"/>
                <a:ea typeface="CMU Serif" panose="02000603000000000000" pitchFamily="2" charset="0"/>
                <a:cs typeface="CMU Serif" panose="02000603000000000000" pitchFamily="2" charset="0"/>
              </a:rPr>
              <a:t>array is then converted to stream using music21 library and converted to MIDI file and used as audio file.</a:t>
            </a:r>
          </a:p>
          <a:p>
            <a:pPr algn="just"/>
            <a:endParaRPr lang="en-US" sz="1600" dirty="0">
              <a:latin typeface="CMU Serif" panose="02000603000000000000" pitchFamily="2" charset="0"/>
              <a:ea typeface="CMU Serif" panose="02000603000000000000" pitchFamily="2" charset="0"/>
              <a:cs typeface="CMU Serif" panose="02000603000000000000" pitchFamily="2" charset="0"/>
            </a:endParaRPr>
          </a:p>
          <a:p>
            <a:pPr algn="just"/>
            <a:endParaRPr lang="en-US" sz="1600" i="1" dirty="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endParaRPr lang="en-US" sz="1600" dirty="0" smtClean="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Wingdings" panose="05000000000000000000" pitchFamily="2" charset="2"/>
              <a:buChar char="q"/>
            </a:pPr>
            <a:endParaRPr lang="en-US" sz="1600" dirty="0">
              <a:latin typeface="CMU Serif" panose="02000603000000000000" pitchFamily="2" charset="0"/>
              <a:ea typeface="CMU Serif" panose="02000603000000000000" pitchFamily="2" charset="0"/>
              <a:cs typeface="CMU Serif" panose="02000603000000000000" pitchFamily="2" charset="0"/>
            </a:endParaRPr>
          </a:p>
          <a:p>
            <a:pPr algn="just"/>
            <a:endParaRPr lang="en-US" sz="1600" dirty="0">
              <a:latin typeface="CMU Serif" panose="02000603000000000000" pitchFamily="2" charset="0"/>
              <a:ea typeface="CMU Serif" panose="02000603000000000000" pitchFamily="2" charset="0"/>
              <a:cs typeface="CMU Serif" panose="02000603000000000000" pitchFamily="2" charset="0"/>
            </a:endParaRPr>
          </a:p>
          <a:p>
            <a:pPr algn="just"/>
            <a:endParaRPr lang="en-US" sz="1600" dirty="0"/>
          </a:p>
        </p:txBody>
      </p:sp>
      <p:sp>
        <p:nvSpPr>
          <p:cNvPr id="36" name="Rectangle 35"/>
          <p:cNvSpPr/>
          <p:nvPr/>
        </p:nvSpPr>
        <p:spPr>
          <a:xfrm>
            <a:off x="5230667" y="14496545"/>
            <a:ext cx="9585961" cy="21709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37" name="Snip Single Corner Rectangle 36"/>
          <p:cNvSpPr/>
          <p:nvPr/>
        </p:nvSpPr>
        <p:spPr>
          <a:xfrm>
            <a:off x="5230667" y="14096345"/>
            <a:ext cx="9585961" cy="418886"/>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Process of Image Preprocessing and Recognition</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39" name="TextBox 38"/>
          <p:cNvSpPr txBox="1"/>
          <p:nvPr/>
        </p:nvSpPr>
        <p:spPr>
          <a:xfrm>
            <a:off x="243881" y="12183155"/>
            <a:ext cx="4627908"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CMU Serif" panose="02000603000000000000" pitchFamily="2" charset="0"/>
                <a:ea typeface="CMU Serif" panose="02000603000000000000" pitchFamily="2" charset="0"/>
                <a:cs typeface="CMU Serif" panose="02000603000000000000" pitchFamily="2" charset="0"/>
              </a:rPr>
              <a:t>Only one two parameters were changed to achieve these results in the test (Search Window and Kernel Size) and once changed these parameters were kept the same for all the test cases(all 4). </a:t>
            </a:r>
            <a:r>
              <a:rPr lang="en-US" sz="1600" dirty="0" smtClean="0">
                <a:latin typeface="CMU Serif" panose="02000603000000000000" pitchFamily="2" charset="0"/>
                <a:ea typeface="CMU Serif" panose="02000603000000000000" pitchFamily="2" charset="0"/>
                <a:cs typeface="CMU Serif" panose="02000603000000000000" pitchFamily="2" charset="0"/>
              </a:rPr>
              <a:t>So different values would significantly improve the model.</a:t>
            </a:r>
          </a:p>
          <a:p>
            <a:pPr marL="285750" indent="-285750" algn="just">
              <a:buFont typeface="Arial" panose="020B0604020202020204" pitchFamily="34" charset="0"/>
              <a:buChar char="•"/>
            </a:pPr>
            <a:r>
              <a:rPr lang="en-US" sz="1600" dirty="0" smtClean="0">
                <a:latin typeface="CMU Serif" panose="02000603000000000000" pitchFamily="2" charset="0"/>
                <a:ea typeface="CMU Serif" panose="02000603000000000000" pitchFamily="2" charset="0"/>
                <a:cs typeface="CMU Serif" panose="02000603000000000000" pitchFamily="2" charset="0"/>
              </a:rPr>
              <a:t>Accuracy </a:t>
            </a:r>
            <a:r>
              <a:rPr lang="en-US" sz="1600" dirty="0">
                <a:latin typeface="CMU Serif" panose="02000603000000000000" pitchFamily="2" charset="0"/>
                <a:ea typeface="CMU Serif" panose="02000603000000000000" pitchFamily="2" charset="0"/>
                <a:cs typeface="CMU Serif" panose="02000603000000000000" pitchFamily="2" charset="0"/>
              </a:rPr>
              <a:t>could have been improved a lot, the new dataset really did wonders for this model, only hits taken by the accuracy were by the accidental detection of numbers as notes. </a:t>
            </a:r>
            <a:endParaRPr lang="en-US" sz="1600" dirty="0" smtClean="0">
              <a:latin typeface="CMU Serif" panose="02000603000000000000" pitchFamily="2" charset="0"/>
              <a:ea typeface="CMU Serif" panose="02000603000000000000" pitchFamily="2" charset="0"/>
              <a:cs typeface="CMU Serif" panose="02000603000000000000" pitchFamily="2" charset="0"/>
            </a:endParaRPr>
          </a:p>
          <a:p>
            <a:pPr marL="285750" indent="-285750" algn="just">
              <a:buFont typeface="Arial" panose="020B0604020202020204" pitchFamily="34" charset="0"/>
              <a:buChar char="•"/>
            </a:pPr>
            <a:r>
              <a:rPr lang="en-US" sz="1600" dirty="0" smtClean="0">
                <a:latin typeface="CMU Serif" panose="02000603000000000000" pitchFamily="2" charset="0"/>
                <a:ea typeface="CMU Serif" panose="02000603000000000000" pitchFamily="2" charset="0"/>
                <a:cs typeface="CMU Serif" panose="02000603000000000000" pitchFamily="2" charset="0"/>
              </a:rPr>
              <a:t>If </a:t>
            </a:r>
            <a:r>
              <a:rPr lang="en-US" sz="1600" dirty="0">
                <a:latin typeface="CMU Serif" panose="02000603000000000000" pitchFamily="2" charset="0"/>
                <a:ea typeface="CMU Serif" panose="02000603000000000000" pitchFamily="2" charset="0"/>
                <a:cs typeface="CMU Serif" panose="02000603000000000000" pitchFamily="2" charset="0"/>
              </a:rPr>
              <a:t>it were only the notes and not the number, the accuracy could have been above 90%. So, more tuning needs to be done in order of the hard coded values to be automatically computed instead of relying on the user input.</a:t>
            </a:r>
          </a:p>
        </p:txBody>
      </p:sp>
      <p:sp>
        <p:nvSpPr>
          <p:cNvPr id="40" name="Rectangle 39"/>
          <p:cNvSpPr/>
          <p:nvPr/>
        </p:nvSpPr>
        <p:spPr>
          <a:xfrm>
            <a:off x="262235" y="16841385"/>
            <a:ext cx="4663632" cy="42854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41" name="Snip Single Corner Rectangle 40"/>
          <p:cNvSpPr/>
          <p:nvPr/>
        </p:nvSpPr>
        <p:spPr>
          <a:xfrm>
            <a:off x="262235" y="16440902"/>
            <a:ext cx="4663632"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Key References</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pic>
        <p:nvPicPr>
          <p:cNvPr id="21" name="Picture 20"/>
          <p:cNvPicPr>
            <a:picLocks noChangeAspect="1"/>
          </p:cNvPicPr>
          <p:nvPr/>
        </p:nvPicPr>
        <p:blipFill rotWithShape="1">
          <a:blip r:embed="rId6">
            <a:extLst>
              <a:ext uri="{28A0092B-C50C-407E-A947-70E740481C1C}">
                <a14:useLocalDpi xmlns:a14="http://schemas.microsoft.com/office/drawing/2010/main" val="0"/>
              </a:ext>
            </a:extLst>
          </a:blip>
          <a:srcRect l="5038" r="9130" b="44893"/>
          <a:stretch/>
        </p:blipFill>
        <p:spPr>
          <a:xfrm>
            <a:off x="5480579" y="14797937"/>
            <a:ext cx="1704672" cy="1458358"/>
          </a:xfrm>
          <a:prstGeom prst="rect">
            <a:avLst/>
          </a:prstGeom>
        </p:spPr>
      </p:pic>
      <p:pic>
        <p:nvPicPr>
          <p:cNvPr id="22" name="Picture 21"/>
          <p:cNvPicPr>
            <a:picLocks noChangeAspect="1"/>
          </p:cNvPicPr>
          <p:nvPr/>
        </p:nvPicPr>
        <p:blipFill rotWithShape="1">
          <a:blip r:embed="rId7">
            <a:extLst>
              <a:ext uri="{28A0092B-C50C-407E-A947-70E740481C1C}">
                <a14:useLocalDpi xmlns:a14="http://schemas.microsoft.com/office/drawing/2010/main" val="0"/>
              </a:ext>
            </a:extLst>
          </a:blip>
          <a:srcRect l="7635" r="11184" b="46831"/>
          <a:stretch/>
        </p:blipFill>
        <p:spPr>
          <a:xfrm>
            <a:off x="7330354" y="14772473"/>
            <a:ext cx="1671070" cy="1458358"/>
          </a:xfrm>
          <a:prstGeom prst="rect">
            <a:avLst/>
          </a:prstGeom>
        </p:spPr>
      </p:pic>
      <p:pic>
        <p:nvPicPr>
          <p:cNvPr id="25" name="Picture 24"/>
          <p:cNvPicPr>
            <a:picLocks noChangeAspect="1"/>
          </p:cNvPicPr>
          <p:nvPr/>
        </p:nvPicPr>
        <p:blipFill rotWithShape="1">
          <a:blip r:embed="rId8">
            <a:extLst>
              <a:ext uri="{28A0092B-C50C-407E-A947-70E740481C1C}">
                <a14:useLocalDpi xmlns:a14="http://schemas.microsoft.com/office/drawing/2010/main" val="0"/>
              </a:ext>
            </a:extLst>
          </a:blip>
          <a:srcRect l="6392" r="8579" b="46700"/>
          <a:stretch/>
        </p:blipFill>
        <p:spPr>
          <a:xfrm>
            <a:off x="9146528" y="14772473"/>
            <a:ext cx="1745961" cy="1458358"/>
          </a:xfrm>
          <a:prstGeom prst="rect">
            <a:avLst/>
          </a:prstGeom>
        </p:spPr>
      </p:pic>
      <p:pic>
        <p:nvPicPr>
          <p:cNvPr id="26" name="Picture 25"/>
          <p:cNvPicPr>
            <a:picLocks noChangeAspect="1"/>
          </p:cNvPicPr>
          <p:nvPr/>
        </p:nvPicPr>
        <p:blipFill rotWithShape="1">
          <a:blip r:embed="rId9">
            <a:extLst>
              <a:ext uri="{28A0092B-C50C-407E-A947-70E740481C1C}">
                <a14:useLocalDpi xmlns:a14="http://schemas.microsoft.com/office/drawing/2010/main" val="0"/>
              </a:ext>
            </a:extLst>
          </a:blip>
          <a:srcRect l="6661" r="7506" b="46700"/>
          <a:stretch/>
        </p:blipFill>
        <p:spPr>
          <a:xfrm>
            <a:off x="11006789" y="14778127"/>
            <a:ext cx="1762432" cy="1458358"/>
          </a:xfrm>
          <a:prstGeom prst="rect">
            <a:avLst/>
          </a:prstGeom>
        </p:spPr>
      </p:pic>
      <p:pic>
        <p:nvPicPr>
          <p:cNvPr id="27" name="Picture 26"/>
          <p:cNvPicPr>
            <a:picLocks noChangeAspect="1"/>
          </p:cNvPicPr>
          <p:nvPr/>
        </p:nvPicPr>
        <p:blipFill rotWithShape="1">
          <a:blip r:embed="rId10">
            <a:extLst>
              <a:ext uri="{28A0092B-C50C-407E-A947-70E740481C1C}">
                <a14:useLocalDpi xmlns:a14="http://schemas.microsoft.com/office/drawing/2010/main" val="0"/>
              </a:ext>
            </a:extLst>
          </a:blip>
          <a:srcRect l="6450" r="10124" b="47343"/>
          <a:stretch/>
        </p:blipFill>
        <p:spPr>
          <a:xfrm>
            <a:off x="12883521" y="14772473"/>
            <a:ext cx="1733961" cy="1458358"/>
          </a:xfrm>
          <a:prstGeom prst="rect">
            <a:avLst/>
          </a:prstGeom>
        </p:spPr>
      </p:pic>
      <p:sp>
        <p:nvSpPr>
          <p:cNvPr id="62" name="TextBox 61"/>
          <p:cNvSpPr txBox="1"/>
          <p:nvPr/>
        </p:nvSpPr>
        <p:spPr>
          <a:xfrm>
            <a:off x="5450210" y="16279864"/>
            <a:ext cx="1735042" cy="246221"/>
          </a:xfrm>
          <a:prstGeom prst="rect">
            <a:avLst/>
          </a:prstGeom>
          <a:noFill/>
        </p:spPr>
        <p:txBody>
          <a:bodyPr wrap="square" rtlCol="0">
            <a:spAutoFit/>
          </a:bodyPr>
          <a:lstStyle/>
          <a:p>
            <a:pPr algn="ctr"/>
            <a:r>
              <a:rPr lang="en-US" sz="1000" b="1" dirty="0" smtClean="0">
                <a:latin typeface="CMU Serif" panose="02000603000000000000" pitchFamily="2" charset="0"/>
                <a:ea typeface="CMU Serif" panose="02000603000000000000" pitchFamily="2" charset="0"/>
                <a:cs typeface="CMU Serif" panose="02000603000000000000" pitchFamily="2" charset="0"/>
              </a:rPr>
              <a:t>1. Binary Converted</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3" name="TextBox 62"/>
          <p:cNvSpPr txBox="1"/>
          <p:nvPr/>
        </p:nvSpPr>
        <p:spPr>
          <a:xfrm>
            <a:off x="7330355" y="16279864"/>
            <a:ext cx="1671070" cy="246221"/>
          </a:xfrm>
          <a:prstGeom prst="rect">
            <a:avLst/>
          </a:prstGeom>
          <a:noFill/>
        </p:spPr>
        <p:txBody>
          <a:bodyPr wrap="square" rtlCol="0">
            <a:spAutoFit/>
          </a:bodyPr>
          <a:lstStyle/>
          <a:p>
            <a:pPr algn="ctr"/>
            <a:r>
              <a:rPr lang="en-US" sz="1000" b="1" dirty="0">
                <a:latin typeface="CMU Serif" panose="02000603000000000000" pitchFamily="2" charset="0"/>
                <a:ea typeface="CMU Serif" panose="02000603000000000000" pitchFamily="2" charset="0"/>
                <a:cs typeface="CMU Serif" panose="02000603000000000000" pitchFamily="2" charset="0"/>
              </a:rPr>
              <a:t>2. Contours Drawn</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4" name="TextBox 63"/>
          <p:cNvSpPr txBox="1"/>
          <p:nvPr/>
        </p:nvSpPr>
        <p:spPr>
          <a:xfrm>
            <a:off x="9146528" y="16279864"/>
            <a:ext cx="1745962" cy="246221"/>
          </a:xfrm>
          <a:prstGeom prst="rect">
            <a:avLst/>
          </a:prstGeom>
          <a:noFill/>
        </p:spPr>
        <p:txBody>
          <a:bodyPr wrap="square" rtlCol="0">
            <a:spAutoFit/>
          </a:bodyPr>
          <a:lstStyle/>
          <a:p>
            <a:pPr algn="ctr"/>
            <a:r>
              <a:rPr lang="en-US" sz="1000" b="1" dirty="0">
                <a:latin typeface="CMU Serif" panose="02000603000000000000" pitchFamily="2" charset="0"/>
                <a:ea typeface="CMU Serif" panose="02000603000000000000" pitchFamily="2" charset="0"/>
                <a:cs typeface="CMU Serif" panose="02000603000000000000" pitchFamily="2" charset="0"/>
              </a:rPr>
              <a:t>3. Bounding Rectangles</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5" name="TextBox 64"/>
          <p:cNvSpPr txBox="1"/>
          <p:nvPr/>
        </p:nvSpPr>
        <p:spPr>
          <a:xfrm>
            <a:off x="11006790" y="16285518"/>
            <a:ext cx="1762432" cy="246221"/>
          </a:xfrm>
          <a:prstGeom prst="rect">
            <a:avLst/>
          </a:prstGeom>
          <a:noFill/>
        </p:spPr>
        <p:txBody>
          <a:bodyPr wrap="square" rtlCol="0">
            <a:spAutoFit/>
          </a:bodyPr>
          <a:lstStyle/>
          <a:p>
            <a:pPr algn="ctr"/>
            <a:r>
              <a:rPr lang="en-US" sz="1000" b="1" dirty="0">
                <a:latin typeface="CMU Serif" panose="02000603000000000000" pitchFamily="2" charset="0"/>
                <a:ea typeface="CMU Serif" panose="02000603000000000000" pitchFamily="2" charset="0"/>
                <a:cs typeface="CMU Serif" panose="02000603000000000000" pitchFamily="2" charset="0"/>
              </a:rPr>
              <a:t>4. Filtered Rectangles</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6" name="TextBox 65"/>
          <p:cNvSpPr txBox="1"/>
          <p:nvPr/>
        </p:nvSpPr>
        <p:spPr>
          <a:xfrm>
            <a:off x="12883521" y="16279864"/>
            <a:ext cx="1733961" cy="246221"/>
          </a:xfrm>
          <a:prstGeom prst="rect">
            <a:avLst/>
          </a:prstGeom>
          <a:noFill/>
        </p:spPr>
        <p:txBody>
          <a:bodyPr wrap="square" rtlCol="0">
            <a:spAutoFit/>
          </a:bodyPr>
          <a:lstStyle/>
          <a:p>
            <a:pPr algn="ctr"/>
            <a:r>
              <a:rPr lang="en-US" sz="1000" b="1" dirty="0" smtClean="0">
                <a:latin typeface="CMU Serif" panose="02000603000000000000" pitchFamily="2" charset="0"/>
                <a:ea typeface="CMU Serif" panose="02000603000000000000" pitchFamily="2" charset="0"/>
                <a:cs typeface="CMU Serif" panose="02000603000000000000" pitchFamily="2" charset="0"/>
              </a:rPr>
              <a:t>5. Extracting Notes</a:t>
            </a:r>
            <a:endParaRPr lang="en-US" sz="1000" dirty="0">
              <a:latin typeface="CMU Serif" panose="02000603000000000000" pitchFamily="2" charset="0"/>
              <a:ea typeface="CMU Serif" panose="02000603000000000000" pitchFamily="2" charset="0"/>
              <a:cs typeface="CMU Serif" panose="02000603000000000000" pitchFamily="2" charset="0"/>
            </a:endParaRPr>
          </a:p>
        </p:txBody>
      </p:sp>
      <p:sp>
        <p:nvSpPr>
          <p:cNvPr id="67" name="Rectangle 66"/>
          <p:cNvSpPr/>
          <p:nvPr/>
        </p:nvSpPr>
        <p:spPr>
          <a:xfrm>
            <a:off x="5230666" y="17350733"/>
            <a:ext cx="9569771" cy="377611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endParaRPr lang="en-US" dirty="0">
              <a:latin typeface="CMU Serif" panose="02000603000000000000" pitchFamily="2" charset="0"/>
              <a:ea typeface="CMU Serif" panose="02000603000000000000" pitchFamily="2" charset="0"/>
              <a:cs typeface="CMU Serif" panose="02000603000000000000" pitchFamily="2" charset="0"/>
            </a:endParaRPr>
          </a:p>
        </p:txBody>
      </p:sp>
      <p:sp>
        <p:nvSpPr>
          <p:cNvPr id="68" name="Snip Single Corner Rectangle 67"/>
          <p:cNvSpPr/>
          <p:nvPr/>
        </p:nvSpPr>
        <p:spPr>
          <a:xfrm>
            <a:off x="5230666" y="16950250"/>
            <a:ext cx="9569771" cy="390164"/>
          </a:xfrm>
          <a:prstGeom prst="snip1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2">
            <a:schemeClr val="accent5"/>
          </a:lnRef>
          <a:fillRef idx="1">
            <a:schemeClr val="lt1"/>
          </a:fillRef>
          <a:effectRef idx="0">
            <a:schemeClr val="accent5"/>
          </a:effectRef>
          <a:fontRef idx="minor">
            <a:schemeClr val="dk1"/>
          </a:fontRef>
        </p:style>
        <p:txBody>
          <a:bodyPr rtlCol="0" anchor="ctr"/>
          <a:lstStyle/>
          <a:p>
            <a:r>
              <a:rPr lang="en-US" sz="1600" b="1" dirty="0" smtClean="0">
                <a:latin typeface="CMU Serif" panose="02000603000000000000" pitchFamily="2" charset="0"/>
                <a:ea typeface="CMU Serif" panose="02000603000000000000" pitchFamily="2" charset="0"/>
                <a:cs typeface="CMU Serif" panose="02000603000000000000" pitchFamily="2" charset="0"/>
              </a:rPr>
              <a:t>Testing &amp; Results</a:t>
            </a:r>
            <a:endParaRPr lang="en-US" sz="1600" b="1" dirty="0">
              <a:latin typeface="CMU Serif" panose="02000603000000000000" pitchFamily="2" charset="0"/>
              <a:ea typeface="CMU Serif" panose="02000603000000000000" pitchFamily="2" charset="0"/>
              <a:cs typeface="CMU Serif" panose="02000603000000000000" pitchFamily="2" charset="0"/>
            </a:endParaRPr>
          </a:p>
        </p:txBody>
      </p:sp>
      <p:sp>
        <p:nvSpPr>
          <p:cNvPr id="69" name="TextBox 68"/>
          <p:cNvSpPr txBox="1"/>
          <p:nvPr/>
        </p:nvSpPr>
        <p:spPr>
          <a:xfrm>
            <a:off x="316312" y="16915746"/>
            <a:ext cx="4555477" cy="4093428"/>
          </a:xfrm>
          <a:prstGeom prst="rect">
            <a:avLst/>
          </a:prstGeom>
          <a:noFill/>
        </p:spPr>
        <p:txBody>
          <a:bodyPr wrap="square" rtlCol="0">
            <a:spAutoFit/>
          </a:bodyPr>
          <a:lstStyle/>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[1] Sha</a:t>
            </a:r>
            <a:r>
              <a:rPr lang="en-US" sz="1000" dirty="0">
                <a:latin typeface="CMU Serif" panose="02000603000000000000" pitchFamily="2" charset="0"/>
                <a:ea typeface="CMU Serif" panose="02000603000000000000" pitchFamily="2" charset="0"/>
                <a:cs typeface="CMU Serif" panose="02000603000000000000" pitchFamily="2" charset="0"/>
              </a:rPr>
              <a:t>, P., &amp;amp; Dong, X. (2021, August 21). Research on adolescents regarding the indirect effect of depression, anxiety, and stress between TikTok use disorder and memory loss. International journal of environmental research and public health. Retrieved July 25, 2022, from https://www.ncbi.nlm.nih.gov/pmc/articles/PMC8393543/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[2</a:t>
            </a:r>
            <a:r>
              <a:rPr lang="en-US" sz="1000" dirty="0">
                <a:latin typeface="CMU Serif" panose="02000603000000000000" pitchFamily="2" charset="0"/>
                <a:ea typeface="CMU Serif" panose="02000603000000000000" pitchFamily="2" charset="0"/>
                <a:cs typeface="CMU Serif" panose="02000603000000000000" pitchFamily="2" charset="0"/>
              </a:rPr>
              <a:t>] Lee, S. (2022, January 30). Lines detection with Hough Transform. Medium. Retrieved July 25, 2022, from https://towardsdatascience.com/lines-detection-with-hough-transform-84020b3b1549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[3</a:t>
            </a:r>
            <a:r>
              <a:rPr lang="en-US" sz="1000" dirty="0">
                <a:latin typeface="CMU Serif" panose="02000603000000000000" pitchFamily="2" charset="0"/>
                <a:ea typeface="CMU Serif" panose="02000603000000000000" pitchFamily="2" charset="0"/>
                <a:cs typeface="CMU Serif" panose="02000603000000000000" pitchFamily="2" charset="0"/>
              </a:rPr>
              <a:t>] Canny edge detector. OpenCV. (</a:t>
            </a:r>
            <a:r>
              <a:rPr lang="en-US" sz="1000" dirty="0" err="1">
                <a:latin typeface="CMU Serif" panose="02000603000000000000" pitchFamily="2" charset="0"/>
                <a:ea typeface="CMU Serif" panose="02000603000000000000" pitchFamily="2" charset="0"/>
                <a:cs typeface="CMU Serif" panose="02000603000000000000" pitchFamily="2" charset="0"/>
              </a:rPr>
              <a:t>n.d.</a:t>
            </a:r>
            <a:r>
              <a:rPr lang="en-US" sz="1000" dirty="0">
                <a:latin typeface="CMU Serif" panose="02000603000000000000" pitchFamily="2" charset="0"/>
                <a:ea typeface="CMU Serif" panose="02000603000000000000" pitchFamily="2" charset="0"/>
                <a:cs typeface="CMU Serif" panose="02000603000000000000" pitchFamily="2" charset="0"/>
              </a:rPr>
              <a:t>). Retrieved July 25, 2022, from https://docs.opencv.org/4.x/da/d5c/tutorial_canny_detector.html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[4</a:t>
            </a:r>
            <a:r>
              <a:rPr lang="en-US" sz="1000" dirty="0">
                <a:latin typeface="CMU Serif" panose="02000603000000000000" pitchFamily="2" charset="0"/>
                <a:ea typeface="CMU Serif" panose="02000603000000000000" pitchFamily="2" charset="0"/>
                <a:cs typeface="CMU Serif" panose="02000603000000000000" pitchFamily="2" charset="0"/>
              </a:rPr>
              <a:t>] Alpaydin, E. (2021). Machine Learning, revised and updated edition. MIT Press.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[5</a:t>
            </a:r>
            <a:r>
              <a:rPr lang="en-US" sz="1000" dirty="0">
                <a:latin typeface="CMU Serif" panose="02000603000000000000" pitchFamily="2" charset="0"/>
                <a:ea typeface="CMU Serif" panose="02000603000000000000" pitchFamily="2" charset="0"/>
                <a:cs typeface="CMU Serif" panose="02000603000000000000" pitchFamily="2" charset="0"/>
              </a:rPr>
              <a:t>] Springer. (2015). Computer vision.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[6</a:t>
            </a:r>
            <a:r>
              <a:rPr lang="en-US" sz="1000" dirty="0">
                <a:latin typeface="CMU Serif" panose="02000603000000000000" pitchFamily="2" charset="0"/>
                <a:ea typeface="CMU Serif" panose="02000603000000000000" pitchFamily="2" charset="0"/>
                <a:cs typeface="CMU Serif" panose="02000603000000000000" pitchFamily="2" charset="0"/>
              </a:rPr>
              <a:t>] Connectedreams.com. (2016, December 1). Beginner's Guide to Computer Vision. Medium. Retrieved July 25, 2022, from https://medium.com/readers-writers-digest/beginners-guide-to-computer-vision-23606224b720 </a:t>
            </a:r>
            <a:endParaRPr lang="en-US" sz="10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000" dirty="0">
              <a:latin typeface="CMU Serif" panose="02000603000000000000" pitchFamily="2" charset="0"/>
              <a:ea typeface="CMU Serif" panose="02000603000000000000" pitchFamily="2" charset="0"/>
              <a:cs typeface="CMU Serif" panose="02000603000000000000" pitchFamily="2" charset="0"/>
            </a:endParaRPr>
          </a:p>
          <a:p>
            <a:pPr algn="just"/>
            <a:r>
              <a:rPr lang="en-US" sz="1000" dirty="0" smtClean="0">
                <a:latin typeface="CMU Serif" panose="02000603000000000000" pitchFamily="2" charset="0"/>
                <a:ea typeface="CMU Serif" panose="02000603000000000000" pitchFamily="2" charset="0"/>
                <a:cs typeface="CMU Serif" panose="02000603000000000000" pitchFamily="2" charset="0"/>
              </a:rPr>
              <a:t>[</a:t>
            </a:r>
            <a:r>
              <a:rPr lang="en-US" sz="1000" dirty="0">
                <a:latin typeface="CMU Serif" panose="02000603000000000000" pitchFamily="2" charset="0"/>
                <a:ea typeface="CMU Serif" panose="02000603000000000000" pitchFamily="2" charset="0"/>
                <a:cs typeface="CMU Serif" panose="02000603000000000000" pitchFamily="2" charset="0"/>
              </a:rPr>
              <a:t>7] Kang, N. (2019, February 4). Introducing deep learning and neural networks - deep learning for rookies (1). Medium. Retrieved July 25, 2022, from https://towardsdatascience.com/introducing-deep-learning-and-neural-networks-deep-learning-for-rookies-1-bd68f9cf5883 </a:t>
            </a:r>
          </a:p>
        </p:txBody>
      </p:sp>
      <p:sp>
        <p:nvSpPr>
          <p:cNvPr id="70" name="TextBox 69"/>
          <p:cNvSpPr txBox="1"/>
          <p:nvPr/>
        </p:nvSpPr>
        <p:spPr>
          <a:xfrm>
            <a:off x="5307817" y="17531091"/>
            <a:ext cx="9405989" cy="2554545"/>
          </a:xfrm>
          <a:prstGeom prst="rect">
            <a:avLst/>
          </a:prstGeom>
          <a:noFill/>
        </p:spPr>
        <p:txBody>
          <a:bodyPr wrap="square" rtlCol="0">
            <a:spAutoFit/>
          </a:bodyPr>
          <a:lstStyle/>
          <a:p>
            <a:pPr algn="just"/>
            <a:r>
              <a:rPr lang="en-US" sz="1600" dirty="0" smtClean="0">
                <a:latin typeface="CMU Serif" panose="02000603000000000000" pitchFamily="2" charset="0"/>
                <a:ea typeface="CMU Serif" panose="02000603000000000000" pitchFamily="2" charset="0"/>
                <a:cs typeface="CMU Serif" panose="02000603000000000000" pitchFamily="2" charset="0"/>
              </a:rPr>
              <a:t>The </a:t>
            </a:r>
            <a:r>
              <a:rPr lang="en-US" sz="1600" dirty="0">
                <a:latin typeface="CMU Serif" panose="02000603000000000000" pitchFamily="2" charset="0"/>
                <a:ea typeface="CMU Serif" panose="02000603000000000000" pitchFamily="2" charset="0"/>
                <a:cs typeface="CMU Serif" panose="02000603000000000000" pitchFamily="2" charset="0"/>
              </a:rPr>
              <a:t>model needs to be sufficient enough to be used on any notation image that contains the notes. So to check that eligibility, 4 test cases were </a:t>
            </a:r>
            <a:r>
              <a:rPr lang="en-US" sz="1600" dirty="0" smtClean="0">
                <a:latin typeface="CMU Serif" panose="02000603000000000000" pitchFamily="2" charset="0"/>
                <a:ea typeface="CMU Serif" panose="02000603000000000000" pitchFamily="2" charset="0"/>
                <a:cs typeface="CMU Serif" panose="02000603000000000000" pitchFamily="2" charset="0"/>
              </a:rPr>
              <a:t>ran on notation images from internet and </a:t>
            </a:r>
            <a:r>
              <a:rPr lang="en-US" sz="1600" dirty="0">
                <a:latin typeface="CMU Serif" panose="02000603000000000000" pitchFamily="2" charset="0"/>
                <a:ea typeface="CMU Serif" panose="02000603000000000000" pitchFamily="2" charset="0"/>
                <a:cs typeface="CMU Serif" panose="02000603000000000000" pitchFamily="2" charset="0"/>
              </a:rPr>
              <a:t>the results were </a:t>
            </a:r>
            <a:r>
              <a:rPr lang="en-US" sz="1600" dirty="0" smtClean="0">
                <a:latin typeface="CMU Serif" panose="02000603000000000000" pitchFamily="2" charset="0"/>
                <a:ea typeface="CMU Serif" panose="02000603000000000000" pitchFamily="2" charset="0"/>
                <a:cs typeface="CMU Serif" panose="02000603000000000000" pitchFamily="2" charset="0"/>
              </a:rPr>
              <a:t>promising  </a:t>
            </a:r>
          </a:p>
          <a:p>
            <a:pPr marL="285750" indent="-285750" algn="just">
              <a:buFont typeface="Wingdings" panose="05000000000000000000" pitchFamily="2" charset="2"/>
              <a:buChar char="§"/>
            </a:pPr>
            <a:r>
              <a:rPr lang="en-US" sz="1600" dirty="0" smtClean="0">
                <a:latin typeface="CMU Serif" panose="02000603000000000000" pitchFamily="2" charset="0"/>
                <a:ea typeface="CMU Serif" panose="02000603000000000000" pitchFamily="2" charset="0"/>
                <a:cs typeface="CMU Serif" panose="02000603000000000000" pitchFamily="2" charset="0"/>
              </a:rPr>
              <a:t>Classifications are made using the model.</a:t>
            </a:r>
          </a:p>
          <a:p>
            <a:pPr marL="285750" indent="-285750" algn="just">
              <a:buFont typeface="Wingdings" panose="05000000000000000000" pitchFamily="2" charset="2"/>
              <a:buChar char="§"/>
            </a:pPr>
            <a:r>
              <a:rPr lang="en-US" sz="1600" dirty="0" smtClean="0">
                <a:latin typeface="CMU Serif" panose="02000603000000000000" pitchFamily="2" charset="0"/>
                <a:ea typeface="CMU Serif" panose="02000603000000000000" pitchFamily="2" charset="0"/>
                <a:cs typeface="CMU Serif" panose="02000603000000000000" pitchFamily="2" charset="0"/>
              </a:rPr>
              <a:t>Then </a:t>
            </a:r>
            <a:r>
              <a:rPr lang="en-US" sz="1600" dirty="0">
                <a:latin typeface="CMU Serif" panose="02000603000000000000" pitchFamily="2" charset="0"/>
                <a:ea typeface="CMU Serif" panose="02000603000000000000" pitchFamily="2" charset="0"/>
                <a:cs typeface="CMU Serif" panose="02000603000000000000" pitchFamily="2" charset="0"/>
              </a:rPr>
              <a:t>those values are checked one by one using an incremental iterator and the value is stored in an array/list in order to be cross checked against the predictions.</a:t>
            </a:r>
          </a:p>
          <a:p>
            <a:pPr marL="285750" indent="-285750" algn="just">
              <a:buFont typeface="Wingdings" panose="05000000000000000000" pitchFamily="2" charset="2"/>
              <a:buChar char="§"/>
            </a:pPr>
            <a:r>
              <a:rPr lang="en-US" sz="1600" dirty="0">
                <a:latin typeface="CMU Serif" panose="02000603000000000000" pitchFamily="2" charset="0"/>
                <a:ea typeface="CMU Serif" panose="02000603000000000000" pitchFamily="2" charset="0"/>
                <a:cs typeface="CMU Serif" panose="02000603000000000000" pitchFamily="2" charset="0"/>
              </a:rPr>
              <a:t>After that, heat map and midi files are generated through these test cases resources and data of which can be </a:t>
            </a:r>
            <a:r>
              <a:rPr lang="en-US" sz="1600" dirty="0" smtClean="0">
                <a:latin typeface="CMU Serif" panose="02000603000000000000" pitchFamily="2" charset="0"/>
                <a:ea typeface="CMU Serif" panose="02000603000000000000" pitchFamily="2" charset="0"/>
                <a:cs typeface="CMU Serif" panose="02000603000000000000" pitchFamily="2" charset="0"/>
              </a:rPr>
              <a:t>found on the GitHub Repository of the project.</a:t>
            </a:r>
          </a:p>
          <a:p>
            <a:pPr algn="just"/>
            <a:endParaRPr lang="en-US" sz="1600" dirty="0" smtClean="0">
              <a:latin typeface="CMU Serif" panose="02000603000000000000" pitchFamily="2" charset="0"/>
              <a:ea typeface="CMU Serif" panose="02000603000000000000" pitchFamily="2" charset="0"/>
              <a:cs typeface="CMU Serif" panose="02000603000000000000" pitchFamily="2" charset="0"/>
            </a:endParaRPr>
          </a:p>
          <a:p>
            <a:pPr algn="just"/>
            <a:endParaRPr lang="en-US" sz="1600" dirty="0">
              <a:latin typeface="CMU Serif" panose="02000603000000000000" pitchFamily="2" charset="0"/>
              <a:ea typeface="CMU Serif" panose="02000603000000000000" pitchFamily="2" charset="0"/>
              <a:cs typeface="CMU Serif" panose="02000603000000000000" pitchFamily="2" charset="0"/>
            </a:endParaRPr>
          </a:p>
        </p:txBody>
      </p:sp>
      <p:graphicFrame>
        <p:nvGraphicFramePr>
          <p:cNvPr id="45" name="Table 44"/>
          <p:cNvGraphicFramePr>
            <a:graphicFrameLocks noGrp="1"/>
          </p:cNvGraphicFramePr>
          <p:nvPr>
            <p:extLst>
              <p:ext uri="{D42A27DB-BD31-4B8C-83A1-F6EECF244321}">
                <p14:modId xmlns:p14="http://schemas.microsoft.com/office/powerpoint/2010/main" val="3541562223"/>
              </p:ext>
            </p:extLst>
          </p:nvPr>
        </p:nvGraphicFramePr>
        <p:xfrm>
          <a:off x="7330354" y="19633012"/>
          <a:ext cx="5553167" cy="1304610"/>
        </p:xfrm>
        <a:graphic>
          <a:graphicData uri="http://schemas.openxmlformats.org/drawingml/2006/table">
            <a:tbl>
              <a:tblPr firstRow="1" firstCol="1" bandRow="1"/>
              <a:tblGrid>
                <a:gridCol w="1896454"/>
                <a:gridCol w="3656713"/>
              </a:tblGrid>
              <a:tr h="190500">
                <a:tc>
                  <a:txBody>
                    <a:bodyPr/>
                    <a:lstStyle/>
                    <a:p>
                      <a:pPr algn="ctr">
                        <a:lnSpc>
                          <a:spcPct val="107000"/>
                        </a:lnSpc>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Accuracy</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algn="ctr">
                        <a:lnSpc>
                          <a:spcPct val="107000"/>
                        </a:lnSpc>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TEST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69</a:t>
                      </a:r>
                      <a:r>
                        <a:rPr lang="en-US" sz="1600" b="0" dirty="0">
                          <a:effectLst/>
                          <a:latin typeface="Arial" panose="020B0604020202020204" pitchFamily="34" charset="0"/>
                          <a:ea typeface="Calibri" panose="020F0502020204030204" pitchFamily="34" charset="0"/>
                          <a:cs typeface="Times New Roman" panose="02020603050405020304" pitchFamily="18" charset="0"/>
                        </a:rPr>
                        <a:t>.33333333333334%</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390">
                <a:tc>
                  <a:txBody>
                    <a:bodyPr/>
                    <a:lstStyle/>
                    <a:p>
                      <a:pPr algn="ctr">
                        <a:lnSpc>
                          <a:spcPct val="107000"/>
                        </a:lnSpc>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TEST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78</a:t>
                      </a:r>
                      <a:r>
                        <a:rPr lang="en-US" sz="1600" b="0" dirty="0">
                          <a:effectLst/>
                          <a:latin typeface="Arial" panose="020B0604020202020204" pitchFamily="34" charset="0"/>
                          <a:ea typeface="Calibri" panose="020F0502020204030204" pitchFamily="34" charset="0"/>
                          <a:cs typeface="Times New Roman" panose="02020603050405020304" pitchFamily="18" charset="0"/>
                        </a:rPr>
                        <a:t>.94736842105263%</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algn="ctr">
                        <a:lnSpc>
                          <a:spcPct val="107000"/>
                        </a:lnSpc>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TEST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tabLst>
                          <a:tab pos="4213860" algn="l"/>
                        </a:tabLst>
                      </a:pPr>
                      <a:r>
                        <a:rPr lang="en-US" sz="1600" b="1" dirty="0">
                          <a:effectLst/>
                          <a:latin typeface="Arial" panose="020B0604020202020204" pitchFamily="34" charset="0"/>
                          <a:ea typeface="Calibri" panose="020F0502020204030204" pitchFamily="34" charset="0"/>
                          <a:cs typeface="Times New Roman" panose="02020603050405020304" pitchFamily="18" charset="0"/>
                        </a:rPr>
                        <a:t>76</a:t>
                      </a:r>
                      <a:r>
                        <a:rPr lang="en-US" sz="1600" b="0" dirty="0">
                          <a:effectLst/>
                          <a:latin typeface="Arial" panose="020B0604020202020204" pitchFamily="34" charset="0"/>
                          <a:ea typeface="Calibri" panose="020F0502020204030204" pitchFamily="34" charset="0"/>
                          <a:cs typeface="Times New Roman" panose="02020603050405020304" pitchFamily="18" charset="0"/>
                        </a:rPr>
                        <a:t>.66666666666667%</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algn="ctr">
                        <a:lnSpc>
                          <a:spcPct val="107000"/>
                        </a:lnSpc>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TEST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tabLst>
                          <a:tab pos="4213860" algn="l"/>
                        </a:tabLst>
                      </a:pPr>
                      <a:r>
                        <a:rPr lang="en-US" sz="1600" b="1" dirty="0">
                          <a:effectLst/>
                          <a:latin typeface="Arial" panose="020B0604020202020204" pitchFamily="34" charset="0"/>
                          <a:ea typeface="Calibri" panose="020F0502020204030204" pitchFamily="34" charset="0"/>
                          <a:cs typeface="Times New Roman" panose="02020603050405020304" pitchFamily="18" charset="0"/>
                        </a:rPr>
                        <a:t>78</a:t>
                      </a:r>
                      <a:r>
                        <a:rPr lang="en-US" sz="1600" b="0" dirty="0">
                          <a:effectLst/>
                          <a:latin typeface="Arial" panose="020B0604020202020204" pitchFamily="34" charset="0"/>
                          <a:ea typeface="Calibri" panose="020F0502020204030204" pitchFamily="34" charset="0"/>
                          <a:cs typeface="Times New Roman" panose="02020603050405020304" pitchFamily="18" charset="0"/>
                        </a:rPr>
                        <a:t>.84615384615384%</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987</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CMU Serif</vt:lpstr>
      <vt:lpstr>Noto Kufi Arabic</vt:lpstr>
      <vt:lpstr>Noto Music</vt:lpstr>
      <vt:lpstr>Noto Nastaliq Urdu</vt:lpstr>
      <vt:lpstr>Times New Roman</vt:lpstr>
      <vt:lpstr>Wingdings</vt:lpstr>
      <vt:lpstr>Simple Light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MANJOT</dc:creator>
  <cp:lastModifiedBy>Windows User</cp:lastModifiedBy>
  <cp:revision>23</cp:revision>
  <dcterms:modified xsi:type="dcterms:W3CDTF">2022-07-25T19:08:48Z</dcterms:modified>
</cp:coreProperties>
</file>