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7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27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206876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v-SE" smtClean="0"/>
              <a:t>Klicka här för att ändra format på underrubrik i bakgrunden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000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3/16/2016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210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3/16/2016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38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3/16/2016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380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204209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075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8134"/>
            <a:ext cx="349758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8498" y="1998134"/>
            <a:ext cx="349758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3/16/2016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707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40467"/>
            <a:ext cx="349758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53084"/>
            <a:ext cx="349758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05706" y="2038435"/>
            <a:ext cx="349758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05706" y="2750990"/>
            <a:ext cx="349758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3/16/2016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3/16/2016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45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3/16/2016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449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3/16/2016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473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3/16/2016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363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11680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945" y="5876413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06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BtHOK6h9xWA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973" y="1888524"/>
            <a:ext cx="580072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88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bg1"/>
                </a:solidFill>
              </a:rPr>
              <a:t>Nya kunskaper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92920" y="2030341"/>
            <a:ext cx="7975578" cy="2793586"/>
          </a:xfrm>
        </p:spPr>
        <p:txBody>
          <a:bodyPr numCol="1">
            <a:normAutofit/>
          </a:bodyPr>
          <a:lstStyle/>
          <a:p>
            <a:r>
              <a:rPr lang="sv-SE" sz="1800" dirty="0">
                <a:solidFill>
                  <a:schemeClr val="bg1"/>
                </a:solidFill>
              </a:rPr>
              <a:t>Erfarenhet av grupparbete</a:t>
            </a:r>
          </a:p>
          <a:p>
            <a:r>
              <a:rPr lang="sv-SE" sz="1800" dirty="0">
                <a:solidFill>
                  <a:schemeClr val="bg1"/>
                </a:solidFill>
              </a:rPr>
              <a:t>Arbete mot skarp kund</a:t>
            </a:r>
          </a:p>
          <a:p>
            <a:r>
              <a:rPr lang="sv-SE" sz="1800" dirty="0">
                <a:solidFill>
                  <a:schemeClr val="bg1"/>
                </a:solidFill>
              </a:rPr>
              <a:t>Mer avancerad versionshantering</a:t>
            </a:r>
          </a:p>
          <a:p>
            <a:r>
              <a:rPr lang="sv-SE" sz="1800" dirty="0">
                <a:solidFill>
                  <a:schemeClr val="bg1"/>
                </a:solidFill>
              </a:rPr>
              <a:t>Nytt ramverk och alla småproblem som uppstår med detta.</a:t>
            </a:r>
          </a:p>
          <a:p>
            <a:r>
              <a:rPr lang="sv-SE" sz="1800" dirty="0">
                <a:solidFill>
                  <a:schemeClr val="bg1"/>
                </a:solidFill>
              </a:rPr>
              <a:t>Testning (både manuella och automatiska)</a:t>
            </a:r>
          </a:p>
          <a:p>
            <a:r>
              <a:rPr lang="sv-SE" sz="1800" dirty="0">
                <a:solidFill>
                  <a:schemeClr val="bg1"/>
                </a:solidFill>
              </a:rPr>
              <a:t>Bedöma vilken dokumentation vi har nytta av</a:t>
            </a:r>
          </a:p>
          <a:p>
            <a:pPr marL="4572" lvl="1" indent="0">
              <a:buNone/>
            </a:pPr>
            <a:endParaRPr lang="sv-SE" sz="18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50" y="0"/>
            <a:ext cx="18097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00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bg1"/>
                </a:solidFill>
              </a:rPr>
              <a:t>Applikationen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50" y="0"/>
            <a:ext cx="1809750" cy="952500"/>
          </a:xfrm>
          <a:prstGeom prst="rect">
            <a:avLst/>
          </a:prstGeom>
        </p:spPr>
      </p:pic>
      <p:pic>
        <p:nvPicPr>
          <p:cNvPr id="3" name="Bildobjekt 2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1176" y="1885883"/>
            <a:ext cx="5583066" cy="4168457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  <p:sp>
        <p:nvSpPr>
          <p:cNvPr id="5" name="Platshållare för innehåll 2"/>
          <p:cNvSpPr>
            <a:spLocks noGrp="1"/>
          </p:cNvSpPr>
          <p:nvPr>
            <p:ph idx="1"/>
          </p:nvPr>
        </p:nvSpPr>
        <p:spPr>
          <a:xfrm>
            <a:off x="2612617" y="6322255"/>
            <a:ext cx="3840184" cy="391584"/>
          </a:xfrm>
        </p:spPr>
        <p:txBody>
          <a:bodyPr numCol="1">
            <a:normAutofit/>
          </a:bodyPr>
          <a:lstStyle/>
          <a:p>
            <a:pPr marL="4572" lvl="1" indent="0" algn="ctr">
              <a:buNone/>
            </a:pPr>
            <a:r>
              <a:rPr lang="sv-SE" sz="1800" dirty="0">
                <a:solidFill>
                  <a:schemeClr val="bg1"/>
                </a:solidFill>
              </a:rPr>
              <a:t>https://youtu.be/BtHOK6h9xWA</a:t>
            </a:r>
            <a:endParaRPr lang="sv-SE" sz="18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53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bg1"/>
                </a:solidFill>
              </a:rPr>
              <a:t>Projektet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92919" y="2452102"/>
            <a:ext cx="8148573" cy="2187096"/>
          </a:xfrm>
        </p:spPr>
        <p:txBody>
          <a:bodyPr numCol="1">
            <a:normAutofit fontScale="92500"/>
          </a:bodyPr>
          <a:lstStyle/>
          <a:p>
            <a:pPr marL="0" indent="0">
              <a:buNone/>
            </a:pPr>
            <a:r>
              <a:rPr lang="sv-SE" dirty="0" smtClean="0">
                <a:solidFill>
                  <a:schemeClr val="bg1"/>
                </a:solidFill>
              </a:rPr>
              <a:t>En ljudblogg för säljare</a:t>
            </a:r>
            <a:endParaRPr lang="sv-SE" dirty="0">
              <a:solidFill>
                <a:schemeClr val="bg1"/>
              </a:solidFill>
            </a:endParaRPr>
          </a:p>
          <a:p>
            <a:pPr lvl="1"/>
            <a:endParaRPr lang="sv-SE" dirty="0" smtClean="0">
              <a:solidFill>
                <a:schemeClr val="bg1"/>
              </a:solidFill>
            </a:endParaRPr>
          </a:p>
          <a:p>
            <a:pPr marL="4572" lvl="1" indent="0">
              <a:buNone/>
            </a:pPr>
            <a:r>
              <a:rPr lang="sv-SE" dirty="0" smtClean="0">
                <a:solidFill>
                  <a:schemeClr val="bg1"/>
                </a:solidFill>
              </a:rPr>
              <a:t>Administratör kan skapa experter och ladda upp ljudbloggar </a:t>
            </a:r>
            <a:r>
              <a:rPr lang="sv-SE" dirty="0" smtClean="0">
                <a:solidFill>
                  <a:schemeClr val="bg1"/>
                </a:solidFill>
              </a:rPr>
              <a:t/>
            </a:r>
            <a:br>
              <a:rPr lang="sv-SE" dirty="0" smtClean="0">
                <a:solidFill>
                  <a:schemeClr val="bg1"/>
                </a:solidFill>
              </a:rPr>
            </a:br>
            <a:r>
              <a:rPr lang="sv-SE" dirty="0" smtClean="0">
                <a:solidFill>
                  <a:schemeClr val="bg1"/>
                </a:solidFill>
              </a:rPr>
              <a:t>(</a:t>
            </a:r>
            <a:r>
              <a:rPr lang="sv-SE" dirty="0" smtClean="0">
                <a:solidFill>
                  <a:schemeClr val="bg1"/>
                </a:solidFill>
              </a:rPr>
              <a:t>mp3, m4a)</a:t>
            </a:r>
          </a:p>
          <a:p>
            <a:pPr lvl="1"/>
            <a:endParaRPr lang="sv-SE" dirty="0" smtClean="0">
              <a:solidFill>
                <a:schemeClr val="bg1"/>
              </a:solidFill>
            </a:endParaRPr>
          </a:p>
          <a:p>
            <a:pPr marL="4572" lvl="1" indent="0">
              <a:buNone/>
            </a:pPr>
            <a:r>
              <a:rPr lang="sv-SE" dirty="0" smtClean="0">
                <a:solidFill>
                  <a:schemeClr val="bg1"/>
                </a:solidFill>
              </a:rPr>
              <a:t>Användare kan registrera konto och lyssna på de experter som finns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50" y="23283"/>
            <a:ext cx="18097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4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bg1"/>
                </a:solidFill>
              </a:rPr>
              <a:t>Projektgrupp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92919" y="2411216"/>
            <a:ext cx="5426335" cy="2121781"/>
          </a:xfrm>
        </p:spPr>
        <p:txBody>
          <a:bodyPr numCol="2"/>
          <a:lstStyle/>
          <a:p>
            <a:r>
              <a:rPr lang="sv-SE" dirty="0" smtClean="0">
                <a:solidFill>
                  <a:schemeClr val="bg1"/>
                </a:solidFill>
              </a:rPr>
              <a:t>Andreas </a:t>
            </a:r>
            <a:r>
              <a:rPr lang="sv-SE" dirty="0" err="1" smtClean="0">
                <a:solidFill>
                  <a:schemeClr val="bg1"/>
                </a:solidFill>
              </a:rPr>
              <a:t>Anemyr</a:t>
            </a:r>
            <a:endParaRPr lang="sv-SE" dirty="0" smtClean="0">
              <a:solidFill>
                <a:schemeClr val="bg1"/>
              </a:solidFill>
            </a:endParaRPr>
          </a:p>
          <a:p>
            <a:r>
              <a:rPr lang="sv-SE" dirty="0" smtClean="0">
                <a:solidFill>
                  <a:schemeClr val="bg1"/>
                </a:solidFill>
              </a:rPr>
              <a:t>Erik Hamrin</a:t>
            </a:r>
          </a:p>
          <a:p>
            <a:r>
              <a:rPr lang="sv-SE" dirty="0" smtClean="0">
                <a:solidFill>
                  <a:schemeClr val="bg1"/>
                </a:solidFill>
              </a:rPr>
              <a:t>Frida Holmström</a:t>
            </a:r>
          </a:p>
          <a:p>
            <a:r>
              <a:rPr lang="sv-SE" dirty="0" smtClean="0">
                <a:solidFill>
                  <a:schemeClr val="bg1"/>
                </a:solidFill>
              </a:rPr>
              <a:t>Matilda Ingman</a:t>
            </a:r>
          </a:p>
          <a:p>
            <a:r>
              <a:rPr lang="sv-SE" dirty="0">
                <a:solidFill>
                  <a:schemeClr val="bg1"/>
                </a:solidFill>
              </a:rPr>
              <a:t>Mikael </a:t>
            </a:r>
            <a:r>
              <a:rPr lang="sv-SE" dirty="0" smtClean="0">
                <a:solidFill>
                  <a:schemeClr val="bg1"/>
                </a:solidFill>
              </a:rPr>
              <a:t>Eriksson</a:t>
            </a:r>
          </a:p>
          <a:p>
            <a:r>
              <a:rPr lang="sv-SE" dirty="0" smtClean="0">
                <a:solidFill>
                  <a:schemeClr val="bg1"/>
                </a:solidFill>
              </a:rPr>
              <a:t>Roy Nilsson</a:t>
            </a:r>
          </a:p>
          <a:p>
            <a:r>
              <a:rPr lang="sv-SE" dirty="0">
                <a:solidFill>
                  <a:schemeClr val="bg1"/>
                </a:solidFill>
              </a:rPr>
              <a:t>Sofia Johansson</a:t>
            </a:r>
          </a:p>
          <a:p>
            <a:endParaRPr lang="en-US" dirty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50" y="0"/>
            <a:ext cx="18097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73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bg1"/>
                </a:solidFill>
              </a:rPr>
              <a:t>Målgrupp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92919" y="2418547"/>
            <a:ext cx="8505437" cy="3344091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sv-SE" dirty="0" smtClean="0">
                <a:solidFill>
                  <a:schemeClr val="bg1"/>
                </a:solidFill>
              </a:rPr>
              <a:t>Yrkesverksamma säljare</a:t>
            </a:r>
          </a:p>
          <a:p>
            <a:pPr marL="4572" lvl="1" indent="0">
              <a:buNone/>
            </a:pPr>
            <a:r>
              <a:rPr lang="sv-SE" dirty="0" smtClean="0">
                <a:solidFill>
                  <a:schemeClr val="bg1"/>
                </a:solidFill>
              </a:rPr>
              <a:t>Har god datorvana</a:t>
            </a:r>
          </a:p>
          <a:p>
            <a:pPr marL="4572" lvl="1" indent="0">
              <a:buNone/>
            </a:pPr>
            <a:r>
              <a:rPr lang="sv-SE" dirty="0" smtClean="0">
                <a:solidFill>
                  <a:schemeClr val="bg1"/>
                </a:solidFill>
              </a:rPr>
              <a:t>Använder systemet för sin personliga utveckling</a:t>
            </a:r>
          </a:p>
          <a:p>
            <a:pPr marL="4572" lvl="1" indent="0">
              <a:buNone/>
            </a:pPr>
            <a:endParaRPr lang="sv-SE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50" y="38214"/>
            <a:ext cx="18097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92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bg1"/>
                </a:solidFill>
              </a:rPr>
              <a:t>Baskrav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92919" y="2005175"/>
            <a:ext cx="7753459" cy="4183847"/>
          </a:xfrm>
        </p:spPr>
        <p:txBody>
          <a:bodyPr numCol="1">
            <a:normAutofit/>
          </a:bodyPr>
          <a:lstStyle/>
          <a:p>
            <a:r>
              <a:rPr lang="sv-SE" sz="1800" dirty="0">
                <a:solidFill>
                  <a:schemeClr val="bg1"/>
                </a:solidFill>
              </a:rPr>
              <a:t>BK 1:    	Användarnas intryck av applikationen ska vara designmässigt modernt.</a:t>
            </a:r>
          </a:p>
          <a:p>
            <a:r>
              <a:rPr lang="sv-SE" sz="1800" dirty="0">
                <a:solidFill>
                  <a:schemeClr val="bg1"/>
                </a:solidFill>
              </a:rPr>
              <a:t/>
            </a:r>
            <a:br>
              <a:rPr lang="sv-SE" sz="1800" dirty="0">
                <a:solidFill>
                  <a:schemeClr val="bg1"/>
                </a:solidFill>
              </a:rPr>
            </a:br>
            <a:r>
              <a:rPr lang="sv-SE" sz="1800" dirty="0">
                <a:solidFill>
                  <a:schemeClr val="bg1"/>
                </a:solidFill>
              </a:rPr>
              <a:t>    	BK 1.1: Applikationens design ska fungera väl i  mobil, surfplatta och </a:t>
            </a:r>
            <a:r>
              <a:rPr lang="sv-SE" sz="1800" dirty="0" smtClean="0">
                <a:solidFill>
                  <a:schemeClr val="bg1"/>
                </a:solidFill>
              </a:rPr>
              <a:t>		             desktop</a:t>
            </a:r>
            <a:r>
              <a:rPr lang="sv-SE" sz="1800" dirty="0">
                <a:solidFill>
                  <a:schemeClr val="bg1"/>
                </a:solidFill>
              </a:rPr>
              <a:t>.</a:t>
            </a:r>
          </a:p>
          <a:p>
            <a:endParaRPr lang="sv-SE" sz="1800" dirty="0">
              <a:solidFill>
                <a:schemeClr val="bg1"/>
              </a:solidFill>
            </a:endParaRPr>
          </a:p>
          <a:p>
            <a:r>
              <a:rPr lang="sv-SE" sz="1700" dirty="0">
                <a:solidFill>
                  <a:schemeClr val="bg1"/>
                </a:solidFill>
              </a:rPr>
              <a:t>BK 2: 	Användarna ska kunna lyssna på podcasts från en rad berömda säljexperter.</a:t>
            </a:r>
          </a:p>
          <a:p>
            <a:pPr lvl="3"/>
            <a:endParaRPr lang="sv-SE" sz="1700" dirty="0">
              <a:solidFill>
                <a:schemeClr val="bg1"/>
              </a:solidFill>
            </a:endParaRPr>
          </a:p>
          <a:p>
            <a:pPr lvl="3"/>
            <a:r>
              <a:rPr lang="sv-SE" sz="1700" dirty="0">
                <a:solidFill>
                  <a:schemeClr val="bg1"/>
                </a:solidFill>
              </a:rPr>
              <a:t>  BK 2.1: Användarna ska på ett enkelt sätt kunna skapa ett konto för att </a:t>
            </a:r>
            <a:r>
              <a:rPr lang="sv-SE" sz="1700" dirty="0" smtClean="0">
                <a:solidFill>
                  <a:schemeClr val="bg1"/>
                </a:solidFill>
              </a:rPr>
              <a:t>	           	             kunna </a:t>
            </a:r>
            <a:r>
              <a:rPr lang="sv-SE" sz="1700" dirty="0">
                <a:solidFill>
                  <a:schemeClr val="bg1"/>
                </a:solidFill>
              </a:rPr>
              <a:t>logga in på tjänsten.</a:t>
            </a:r>
          </a:p>
          <a:p>
            <a:r>
              <a:rPr lang="sv-SE" sz="1800" dirty="0">
                <a:solidFill>
                  <a:schemeClr val="bg1"/>
                </a:solidFill>
              </a:rPr>
              <a:t/>
            </a:r>
            <a:br>
              <a:rPr lang="sv-SE" sz="1800" dirty="0">
                <a:solidFill>
                  <a:schemeClr val="bg1"/>
                </a:solidFill>
              </a:rPr>
            </a:br>
            <a:r>
              <a:rPr lang="sv-SE" sz="1800" dirty="0">
                <a:solidFill>
                  <a:schemeClr val="bg1"/>
                </a:solidFill>
              </a:rPr>
              <a:t>BK 3:     	Administratören av applikationen ska, via en användarvänlig </a:t>
            </a:r>
            <a:r>
              <a:rPr lang="sv-SE" sz="1800" dirty="0" smtClean="0">
                <a:solidFill>
                  <a:schemeClr val="bg1"/>
                </a:solidFill>
              </a:rPr>
              <a:t>	administrationspanel</a:t>
            </a:r>
            <a:r>
              <a:rPr lang="sv-SE" sz="1800" dirty="0">
                <a:solidFill>
                  <a:schemeClr val="bg1"/>
                </a:solidFill>
              </a:rPr>
              <a:t>, </a:t>
            </a:r>
            <a:r>
              <a:rPr lang="sv-SE" sz="1800" dirty="0" smtClean="0">
                <a:solidFill>
                  <a:schemeClr val="bg1"/>
                </a:solidFill>
              </a:rPr>
              <a:t>på </a:t>
            </a:r>
            <a:r>
              <a:rPr lang="sv-SE" sz="1800" dirty="0">
                <a:solidFill>
                  <a:schemeClr val="bg1"/>
                </a:solidFill>
              </a:rPr>
              <a:t>ett effektivt sätt kunna hantera podcasts</a:t>
            </a:r>
            <a:r>
              <a:rPr lang="sv-SE" sz="1800" dirty="0" smtClean="0">
                <a:solidFill>
                  <a:schemeClr val="bg1"/>
                </a:solidFill>
              </a:rPr>
              <a:t>,</a:t>
            </a:r>
            <a:br>
              <a:rPr lang="sv-SE" sz="1800" dirty="0" smtClean="0">
                <a:solidFill>
                  <a:schemeClr val="bg1"/>
                </a:solidFill>
              </a:rPr>
            </a:br>
            <a:r>
              <a:rPr lang="sv-SE" sz="1800" dirty="0" smtClean="0">
                <a:solidFill>
                  <a:schemeClr val="bg1"/>
                </a:solidFill>
              </a:rPr>
              <a:t>	säljexperter </a:t>
            </a:r>
            <a:r>
              <a:rPr lang="sv-SE" sz="1800" dirty="0">
                <a:solidFill>
                  <a:schemeClr val="bg1"/>
                </a:solidFill>
              </a:rPr>
              <a:t>och användare.</a:t>
            </a:r>
          </a:p>
          <a:p>
            <a:endParaRPr lang="en-US" dirty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50" y="23283"/>
            <a:ext cx="18097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94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bg1"/>
                </a:solidFill>
              </a:rPr>
              <a:t>Unika egenskaper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92919" y="2157731"/>
            <a:ext cx="6637723" cy="2299063"/>
          </a:xfrm>
        </p:spPr>
        <p:txBody>
          <a:bodyPr numCol="1">
            <a:normAutofit/>
          </a:bodyPr>
          <a:lstStyle/>
          <a:p>
            <a:r>
              <a:rPr lang="sv-SE" sz="1800" dirty="0">
                <a:solidFill>
                  <a:schemeClr val="bg1"/>
                </a:solidFill>
              </a:rPr>
              <a:t>Plattformsoberoende</a:t>
            </a:r>
          </a:p>
          <a:p>
            <a:r>
              <a:rPr lang="sv-SE" sz="1800" dirty="0">
                <a:solidFill>
                  <a:schemeClr val="bg1"/>
                </a:solidFill>
              </a:rPr>
              <a:t>Cool design</a:t>
            </a:r>
          </a:p>
          <a:p>
            <a:r>
              <a:rPr lang="sv-SE" sz="1800" dirty="0">
                <a:solidFill>
                  <a:schemeClr val="bg1"/>
                </a:solidFill>
              </a:rPr>
              <a:t>Enkelt att komma igång för att lyssna på bloggradio</a:t>
            </a:r>
          </a:p>
          <a:p>
            <a:r>
              <a:rPr lang="sv-SE" sz="1800" dirty="0">
                <a:solidFill>
                  <a:schemeClr val="bg1"/>
                </a:solidFill>
              </a:rPr>
              <a:t>Nischad applikation mot säljare</a:t>
            </a:r>
          </a:p>
          <a:p>
            <a:r>
              <a:rPr lang="sv-SE" sz="1800" dirty="0">
                <a:solidFill>
                  <a:schemeClr val="bg1"/>
                </a:solidFill>
              </a:rPr>
              <a:t>Experterna är handplockade</a:t>
            </a:r>
          </a:p>
          <a:p>
            <a:endParaRPr lang="sv-SE" sz="18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50" y="29750"/>
            <a:ext cx="18097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08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bg1"/>
                </a:solidFill>
              </a:rPr>
              <a:t>Grupparbetet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92920" y="2157731"/>
            <a:ext cx="8240020" cy="2299063"/>
          </a:xfrm>
        </p:spPr>
        <p:txBody>
          <a:bodyPr numCol="1">
            <a:normAutofit lnSpcReduction="10000"/>
          </a:bodyPr>
          <a:lstStyle/>
          <a:p>
            <a:r>
              <a:rPr lang="sv-SE" sz="1800" dirty="0">
                <a:solidFill>
                  <a:schemeClr val="bg1"/>
                </a:solidFill>
              </a:rPr>
              <a:t>Fasta mötestider (måndagar, onsdagar och fredagar)</a:t>
            </a:r>
          </a:p>
          <a:p>
            <a:r>
              <a:rPr lang="sv-SE" sz="1800" dirty="0">
                <a:solidFill>
                  <a:schemeClr val="bg1"/>
                </a:solidFill>
              </a:rPr>
              <a:t>Löpande kommunikation via Skype och Slack</a:t>
            </a:r>
          </a:p>
          <a:p>
            <a:r>
              <a:rPr lang="sv-SE" sz="1800" dirty="0">
                <a:solidFill>
                  <a:schemeClr val="bg1"/>
                </a:solidFill>
              </a:rPr>
              <a:t>Strikta interna deadlines som vi har varit noga med att hålla</a:t>
            </a:r>
          </a:p>
          <a:p>
            <a:r>
              <a:rPr lang="sv-SE" sz="1800" dirty="0">
                <a:solidFill>
                  <a:schemeClr val="bg1"/>
                </a:solidFill>
              </a:rPr>
              <a:t>Tydlig ansvarsfördelning med olika roller</a:t>
            </a:r>
          </a:p>
          <a:p>
            <a:r>
              <a:rPr lang="sv-SE" sz="1800" dirty="0">
                <a:solidFill>
                  <a:schemeClr val="bg1"/>
                </a:solidFill>
              </a:rPr>
              <a:t>Lämnat högt i tak för diskussioner, majoriteten har alltid fått bestämma i slutändan</a:t>
            </a:r>
          </a:p>
          <a:p>
            <a:r>
              <a:rPr lang="sv-SE" sz="1800" dirty="0" err="1">
                <a:solidFill>
                  <a:schemeClr val="bg1"/>
                </a:solidFill>
              </a:rPr>
              <a:t>Parprogrammering</a:t>
            </a:r>
            <a:endParaRPr lang="sv-SE" sz="1800" dirty="0">
              <a:solidFill>
                <a:schemeClr val="bg1"/>
              </a:solidFill>
            </a:endParaRPr>
          </a:p>
          <a:p>
            <a:pPr marL="4572" lvl="1" indent="0">
              <a:buNone/>
            </a:pPr>
            <a:endParaRPr lang="sv-SE" sz="18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50" y="23283"/>
            <a:ext cx="18097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64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bg1"/>
                </a:solidFill>
              </a:rPr>
              <a:t>Teknik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92920" y="2157730"/>
            <a:ext cx="8240020" cy="3839415"/>
          </a:xfrm>
        </p:spPr>
        <p:txBody>
          <a:bodyPr numCol="1">
            <a:normAutofit/>
          </a:bodyPr>
          <a:lstStyle/>
          <a:p>
            <a:r>
              <a:rPr lang="sv-SE" sz="1800" b="1" dirty="0" smtClean="0">
                <a:solidFill>
                  <a:schemeClr val="bg1"/>
                </a:solidFill>
              </a:rPr>
              <a:t>PHP</a:t>
            </a:r>
            <a:r>
              <a:rPr lang="sv-SE" sz="1800" dirty="0" smtClean="0">
                <a:solidFill>
                  <a:schemeClr val="bg1"/>
                </a:solidFill>
              </a:rPr>
              <a:t/>
            </a:r>
            <a:br>
              <a:rPr lang="sv-SE" sz="1800" dirty="0" smtClean="0">
                <a:solidFill>
                  <a:schemeClr val="bg1"/>
                </a:solidFill>
              </a:rPr>
            </a:br>
            <a:r>
              <a:rPr lang="sv-SE" sz="1800" dirty="0" smtClean="0">
                <a:solidFill>
                  <a:schemeClr val="bg1"/>
                </a:solidFill>
              </a:rPr>
              <a:t>    </a:t>
            </a:r>
            <a:r>
              <a:rPr lang="sv-SE" sz="1800" dirty="0" err="1" smtClean="0">
                <a:solidFill>
                  <a:schemeClr val="bg1"/>
                </a:solidFill>
              </a:rPr>
              <a:t>Laravel</a:t>
            </a:r>
            <a:r>
              <a:rPr lang="sv-SE" sz="1800" dirty="0" smtClean="0">
                <a:solidFill>
                  <a:schemeClr val="bg1"/>
                </a:solidFill>
              </a:rPr>
              <a:t> (MVC ramverk)</a:t>
            </a:r>
            <a:br>
              <a:rPr lang="sv-SE" sz="1800" dirty="0" smtClean="0">
                <a:solidFill>
                  <a:schemeClr val="bg1"/>
                </a:solidFill>
              </a:rPr>
            </a:br>
            <a:r>
              <a:rPr lang="sv-SE" sz="1800" dirty="0" smtClean="0">
                <a:solidFill>
                  <a:schemeClr val="bg1"/>
                </a:solidFill>
              </a:rPr>
              <a:t>         </a:t>
            </a:r>
            <a:r>
              <a:rPr lang="sv-SE" sz="1800" dirty="0" err="1" smtClean="0">
                <a:solidFill>
                  <a:schemeClr val="bg1"/>
                </a:solidFill>
              </a:rPr>
              <a:t>LaravelPanel</a:t>
            </a:r>
            <a:r>
              <a:rPr lang="sv-SE" sz="1800" dirty="0" smtClean="0">
                <a:solidFill>
                  <a:schemeClr val="bg1"/>
                </a:solidFill>
              </a:rPr>
              <a:t> (</a:t>
            </a:r>
            <a:r>
              <a:rPr lang="sv-SE" sz="1800" dirty="0" err="1" smtClean="0">
                <a:solidFill>
                  <a:schemeClr val="bg1"/>
                </a:solidFill>
              </a:rPr>
              <a:t>adminpanel</a:t>
            </a:r>
            <a:r>
              <a:rPr lang="sv-SE" sz="1800" dirty="0" smtClean="0">
                <a:solidFill>
                  <a:schemeClr val="bg1"/>
                </a:solidFill>
              </a:rPr>
              <a:t>)</a:t>
            </a:r>
            <a:br>
              <a:rPr lang="sv-SE" sz="1800" dirty="0" smtClean="0">
                <a:solidFill>
                  <a:schemeClr val="bg1"/>
                </a:solidFill>
              </a:rPr>
            </a:br>
            <a:r>
              <a:rPr lang="sv-SE" sz="1800" dirty="0" smtClean="0">
                <a:solidFill>
                  <a:schemeClr val="bg1"/>
                </a:solidFill>
              </a:rPr>
              <a:t>         </a:t>
            </a:r>
            <a:r>
              <a:rPr lang="sv-SE" sz="1800" dirty="0" err="1" smtClean="0">
                <a:solidFill>
                  <a:schemeClr val="bg1"/>
                </a:solidFill>
              </a:rPr>
              <a:t>Integrated</a:t>
            </a:r>
            <a:r>
              <a:rPr lang="sv-SE" sz="1800" dirty="0" smtClean="0">
                <a:solidFill>
                  <a:schemeClr val="bg1"/>
                </a:solidFill>
              </a:rPr>
              <a:t> (enhetstestning byggt på </a:t>
            </a:r>
            <a:r>
              <a:rPr lang="sv-SE" sz="1800" dirty="0" err="1" smtClean="0">
                <a:solidFill>
                  <a:schemeClr val="bg1"/>
                </a:solidFill>
              </a:rPr>
              <a:t>PHPUnit</a:t>
            </a:r>
            <a:r>
              <a:rPr lang="sv-SE" sz="1800" dirty="0" smtClean="0">
                <a:solidFill>
                  <a:schemeClr val="bg1"/>
                </a:solidFill>
              </a:rPr>
              <a:t>)</a:t>
            </a:r>
          </a:p>
          <a:p>
            <a:r>
              <a:rPr lang="sv-SE" sz="1800" b="1" dirty="0" err="1" smtClean="0">
                <a:solidFill>
                  <a:schemeClr val="bg1"/>
                </a:solidFill>
              </a:rPr>
              <a:t>MySQL</a:t>
            </a:r>
            <a:endParaRPr lang="sv-SE" sz="1800" b="1" dirty="0" smtClean="0">
              <a:solidFill>
                <a:schemeClr val="bg1"/>
              </a:solidFill>
            </a:endParaRPr>
          </a:p>
          <a:p>
            <a:r>
              <a:rPr lang="sv-SE" sz="1800" b="1" dirty="0" err="1" smtClean="0">
                <a:solidFill>
                  <a:schemeClr val="bg1"/>
                </a:solidFill>
              </a:rPr>
              <a:t>jQuery</a:t>
            </a:r>
            <a:endParaRPr lang="sv-SE" sz="1800" b="1" dirty="0" smtClean="0">
              <a:solidFill>
                <a:schemeClr val="bg1"/>
              </a:solidFill>
            </a:endParaRPr>
          </a:p>
          <a:p>
            <a:pPr lvl="1"/>
            <a:r>
              <a:rPr lang="sv-SE" sz="1800" dirty="0" smtClean="0">
                <a:solidFill>
                  <a:schemeClr val="bg1"/>
                </a:solidFill>
              </a:rPr>
              <a:t>Slick.js (slider)</a:t>
            </a:r>
          </a:p>
          <a:p>
            <a:pPr marL="4572" lvl="1" indent="0">
              <a:buNone/>
            </a:pPr>
            <a:r>
              <a:rPr lang="sv-SE" sz="1800" dirty="0" smtClean="0">
                <a:solidFill>
                  <a:schemeClr val="bg1"/>
                </a:solidFill>
              </a:rPr>
              <a:t>       </a:t>
            </a:r>
            <a:r>
              <a:rPr lang="sv-SE" sz="1800" strike="sngStrike" dirty="0" err="1" smtClean="0">
                <a:solidFill>
                  <a:schemeClr val="bg1"/>
                </a:solidFill>
              </a:rPr>
              <a:t>jPlayer</a:t>
            </a:r>
            <a:r>
              <a:rPr lang="sv-SE" sz="1800" strike="sngStrike" dirty="0" smtClean="0">
                <a:solidFill>
                  <a:schemeClr val="bg1"/>
                </a:solidFill>
              </a:rPr>
              <a:t> (ljuduppspelning)</a:t>
            </a:r>
          </a:p>
          <a:p>
            <a:pPr marL="4572" lvl="1" indent="0">
              <a:buNone/>
            </a:pPr>
            <a:r>
              <a:rPr lang="sv-SE" sz="1800" dirty="0" smtClean="0">
                <a:solidFill>
                  <a:schemeClr val="bg1"/>
                </a:solidFill>
              </a:rPr>
              <a:t>       SoundManager2 (ljuduppspelning)</a:t>
            </a:r>
          </a:p>
          <a:p>
            <a:endParaRPr lang="sv-SE" sz="1800" dirty="0">
              <a:solidFill>
                <a:schemeClr val="bg1"/>
              </a:solidFill>
            </a:endParaRPr>
          </a:p>
          <a:p>
            <a:pPr marL="4572" lvl="1" indent="0">
              <a:buNone/>
            </a:pPr>
            <a:endParaRPr lang="sv-SE" sz="18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50" y="23283"/>
            <a:ext cx="18097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95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bg1"/>
                </a:solidFill>
              </a:rPr>
              <a:t>Problematik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92919" y="2006936"/>
            <a:ext cx="4521809" cy="871479"/>
          </a:xfrm>
        </p:spPr>
        <p:txBody>
          <a:bodyPr numCol="1">
            <a:normAutofit/>
          </a:bodyPr>
          <a:lstStyle/>
          <a:p>
            <a:r>
              <a:rPr lang="sv-SE" sz="1800" dirty="0" err="1">
                <a:solidFill>
                  <a:schemeClr val="bg1"/>
                </a:solidFill>
              </a:rPr>
              <a:t>Adminpanelen</a:t>
            </a:r>
            <a:endParaRPr lang="sv-SE" sz="1800" dirty="0">
              <a:solidFill>
                <a:schemeClr val="bg1"/>
              </a:solidFill>
            </a:endParaRPr>
          </a:p>
          <a:p>
            <a:r>
              <a:rPr lang="sv-SE" sz="1800" dirty="0" err="1">
                <a:solidFill>
                  <a:schemeClr val="bg1"/>
                </a:solidFill>
              </a:rPr>
              <a:t>jPlayer</a:t>
            </a:r>
            <a:endParaRPr lang="sv-SE" sz="1800" dirty="0">
              <a:solidFill>
                <a:schemeClr val="bg1"/>
              </a:solidFill>
            </a:endParaRPr>
          </a:p>
          <a:p>
            <a:pPr marL="4572" lvl="1" indent="0">
              <a:buNone/>
            </a:pPr>
            <a:endParaRPr lang="sv-SE" sz="18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50" y="23283"/>
            <a:ext cx="1809750" cy="952500"/>
          </a:xfrm>
          <a:prstGeom prst="rect">
            <a:avLst/>
          </a:prstGeom>
        </p:spPr>
      </p:pic>
      <p:sp>
        <p:nvSpPr>
          <p:cNvPr id="5" name="Rubrik 1"/>
          <p:cNvSpPr txBox="1">
            <a:spLocks/>
          </p:cNvSpPr>
          <p:nvPr/>
        </p:nvSpPr>
        <p:spPr>
          <a:xfrm>
            <a:off x="492920" y="3076951"/>
            <a:ext cx="6098342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dirty="0">
                <a:solidFill>
                  <a:schemeClr val="bg1"/>
                </a:solidFill>
              </a:rPr>
              <a:t>Lärdomar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Platshållare för innehåll 2"/>
          <p:cNvSpPr txBox="1">
            <a:spLocks/>
          </p:cNvSpPr>
          <p:nvPr/>
        </p:nvSpPr>
        <p:spPr>
          <a:xfrm>
            <a:off x="492919" y="4607760"/>
            <a:ext cx="6436387" cy="871479"/>
          </a:xfrm>
          <a:prstGeom prst="rect">
            <a:avLst/>
          </a:prstGeom>
        </p:spPr>
        <p:txBody>
          <a:bodyPr vert="horz" lIns="91440" tIns="45720" rIns="91440" bIns="45720" numCol="1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800" dirty="0">
                <a:solidFill>
                  <a:schemeClr val="bg1"/>
                </a:solidFill>
              </a:rPr>
              <a:t>Efterforska plugin mer noggrant, se när senaste </a:t>
            </a:r>
            <a:r>
              <a:rPr lang="sv-SE" sz="1800" dirty="0" err="1">
                <a:solidFill>
                  <a:schemeClr val="bg1"/>
                </a:solidFill>
              </a:rPr>
              <a:t>commit</a:t>
            </a:r>
            <a:r>
              <a:rPr lang="sv-SE" sz="1800" dirty="0">
                <a:solidFill>
                  <a:schemeClr val="bg1"/>
                </a:solidFill>
              </a:rPr>
              <a:t> är gjord på </a:t>
            </a:r>
            <a:r>
              <a:rPr lang="sv-SE" sz="1800" dirty="0" err="1">
                <a:solidFill>
                  <a:schemeClr val="bg1"/>
                </a:solidFill>
              </a:rPr>
              <a:t>Github</a:t>
            </a:r>
            <a:r>
              <a:rPr lang="sv-SE" sz="1800" dirty="0">
                <a:solidFill>
                  <a:schemeClr val="bg1"/>
                </a:solidFill>
              </a:rPr>
              <a:t> etc.</a:t>
            </a:r>
          </a:p>
          <a:p>
            <a:r>
              <a:rPr lang="sv-SE" sz="1800" dirty="0">
                <a:solidFill>
                  <a:schemeClr val="bg1"/>
                </a:solidFill>
              </a:rPr>
              <a:t>Lägga mer tid på att kartlägga applikationen för att beräkna storleken</a:t>
            </a:r>
          </a:p>
          <a:p>
            <a:pPr marL="4572" lvl="1" indent="0">
              <a:buNone/>
            </a:pPr>
            <a:endParaRPr lang="sv-SE" sz="18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31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Anpassat 4">
      <a:dk1>
        <a:sysClr val="windowText" lastClr="000000"/>
      </a:dk1>
      <a:lt1>
        <a:sysClr val="window" lastClr="FFFFFF"/>
      </a:lt1>
      <a:dk2>
        <a:srgbClr val="4E3B30"/>
      </a:dk2>
      <a:lt2>
        <a:srgbClr val="E95D0F"/>
      </a:lt2>
      <a:accent1>
        <a:srgbClr val="E95D0F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E95D0F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0941A018-FB9B-4401-A32C-7E04526866E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184</Words>
  <Application>Microsoft Office PowerPoint</Application>
  <PresentationFormat>Bildspel på skärmen (4:3)</PresentationFormat>
  <Paragraphs>62</Paragraphs>
  <Slides>11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2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11</vt:i4>
      </vt:variant>
    </vt:vector>
  </HeadingPairs>
  <TitlesOfParts>
    <vt:vector size="14" baseType="lpstr">
      <vt:lpstr>Arial</vt:lpstr>
      <vt:lpstr>Calibri Light</vt:lpstr>
      <vt:lpstr>Metropolitan</vt:lpstr>
      <vt:lpstr>PowerPoint-presentation</vt:lpstr>
      <vt:lpstr>Projektet</vt:lpstr>
      <vt:lpstr>Projektgrupp</vt:lpstr>
      <vt:lpstr>Målgrupp</vt:lpstr>
      <vt:lpstr>Baskrav</vt:lpstr>
      <vt:lpstr>Unika egenskaper</vt:lpstr>
      <vt:lpstr>Grupparbetet</vt:lpstr>
      <vt:lpstr>Teknik</vt:lpstr>
      <vt:lpstr>Problematik</vt:lpstr>
      <vt:lpstr>Nya kunskaper</vt:lpstr>
      <vt:lpstr>Applikationen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Erik Hamrin</dc:creator>
  <cp:lastModifiedBy>Erik Hamrin</cp:lastModifiedBy>
  <cp:revision>7</cp:revision>
  <dcterms:created xsi:type="dcterms:W3CDTF">2016-03-15T12:01:30Z</dcterms:created>
  <dcterms:modified xsi:type="dcterms:W3CDTF">2016-03-16T17:45:38Z</dcterms:modified>
</cp:coreProperties>
</file>