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3" y="1888524"/>
            <a:ext cx="5800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Applikationen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Projektet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52102"/>
            <a:ext cx="8148573" cy="2187096"/>
          </a:xfrm>
        </p:spPr>
        <p:txBody>
          <a:bodyPr numCol="1">
            <a:normAutofit fontScale="92500"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En ljudblogg för säljare</a:t>
            </a:r>
            <a:endParaRPr lang="sv-SE" dirty="0">
              <a:solidFill>
                <a:schemeClr val="bg1"/>
              </a:solidFill>
            </a:endParaRPr>
          </a:p>
          <a:p>
            <a:pPr lvl="1"/>
            <a:endParaRPr lang="sv-SE" dirty="0" smtClean="0">
              <a:solidFill>
                <a:schemeClr val="bg1"/>
              </a:solidFill>
            </a:endParaRP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Administratör kan skapa experter och ladda upp ljudbloggar (mp3, m4a)</a:t>
            </a:r>
          </a:p>
          <a:p>
            <a:pPr lvl="1"/>
            <a:endParaRPr lang="sv-SE" dirty="0" smtClean="0">
              <a:solidFill>
                <a:schemeClr val="bg1"/>
              </a:solidFill>
            </a:endParaRP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Användare kan registrera konto och lyssna på de experter som finns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Projektgrupp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11216"/>
            <a:ext cx="5426335" cy="2121781"/>
          </a:xfrm>
        </p:spPr>
        <p:txBody>
          <a:bodyPr numCol="2"/>
          <a:lstStyle/>
          <a:p>
            <a:r>
              <a:rPr lang="sv-SE" dirty="0" smtClean="0">
                <a:solidFill>
                  <a:schemeClr val="bg1"/>
                </a:solidFill>
              </a:rPr>
              <a:t>Andreas </a:t>
            </a:r>
            <a:r>
              <a:rPr lang="sv-SE" dirty="0" err="1" smtClean="0">
                <a:solidFill>
                  <a:schemeClr val="bg1"/>
                </a:solidFill>
              </a:rPr>
              <a:t>Anemyr</a:t>
            </a:r>
            <a:endParaRPr lang="sv-SE" dirty="0" smtClean="0">
              <a:solidFill>
                <a:schemeClr val="bg1"/>
              </a:solidFill>
            </a:endParaRPr>
          </a:p>
          <a:p>
            <a:r>
              <a:rPr lang="sv-SE" dirty="0" smtClean="0">
                <a:solidFill>
                  <a:schemeClr val="bg1"/>
                </a:solidFill>
              </a:rPr>
              <a:t>Erik Hamrin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Frida Holmström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Matilda Ingman</a:t>
            </a:r>
          </a:p>
          <a:p>
            <a:r>
              <a:rPr lang="sv-SE" dirty="0">
                <a:solidFill>
                  <a:schemeClr val="bg1"/>
                </a:solidFill>
              </a:rPr>
              <a:t>Mikael </a:t>
            </a:r>
            <a:r>
              <a:rPr lang="sv-SE" dirty="0" smtClean="0">
                <a:solidFill>
                  <a:schemeClr val="bg1"/>
                </a:solidFill>
              </a:rPr>
              <a:t>Eriksson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Roy Nilsson</a:t>
            </a:r>
          </a:p>
          <a:p>
            <a:r>
              <a:rPr lang="sv-SE" dirty="0">
                <a:solidFill>
                  <a:schemeClr val="bg1"/>
                </a:solidFill>
              </a:rPr>
              <a:t>Sofia Johansson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Målgrupp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18547"/>
            <a:ext cx="8505437" cy="334409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Yrkesverksamma säljare</a:t>
            </a: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Har god datorvana</a:t>
            </a: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Använder systemet för sin personliga utveckling</a:t>
            </a:r>
          </a:p>
          <a:p>
            <a:pPr marL="4572" lvl="1" indent="0">
              <a:buNone/>
            </a:pPr>
            <a:endParaRPr lang="sv-S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38214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Baskrav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005175"/>
            <a:ext cx="7753459" cy="4183847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BK </a:t>
            </a:r>
            <a:r>
              <a:rPr lang="sv-SE" sz="1800" dirty="0">
                <a:solidFill>
                  <a:schemeClr val="bg1"/>
                </a:solidFill>
              </a:rPr>
              <a:t>1:    </a:t>
            </a:r>
            <a:r>
              <a:rPr lang="sv-SE" sz="1800" dirty="0">
                <a:solidFill>
                  <a:schemeClr val="bg1"/>
                </a:solidFill>
              </a:rPr>
              <a:t>	Användarnas </a:t>
            </a:r>
            <a:r>
              <a:rPr lang="sv-SE" sz="1800" dirty="0">
                <a:solidFill>
                  <a:schemeClr val="bg1"/>
                </a:solidFill>
              </a:rPr>
              <a:t>intryck av applikationen ska vara designmässigt modernt</a:t>
            </a:r>
            <a:r>
              <a:rPr lang="sv-SE" sz="1800" dirty="0">
                <a:solidFill>
                  <a:schemeClr val="bg1"/>
                </a:solidFill>
              </a:rPr>
              <a:t>.</a:t>
            </a:r>
          </a:p>
          <a:p>
            <a:r>
              <a:rPr lang="sv-SE" sz="1800" dirty="0">
                <a:solidFill>
                  <a:schemeClr val="bg1"/>
                </a:solidFill>
              </a:rPr>
              <a:t/>
            </a:r>
            <a:br>
              <a:rPr lang="sv-SE" sz="1800" dirty="0">
                <a:solidFill>
                  <a:schemeClr val="bg1"/>
                </a:solidFill>
              </a:rPr>
            </a:br>
            <a:r>
              <a:rPr lang="sv-SE" sz="1800" dirty="0">
                <a:solidFill>
                  <a:schemeClr val="bg1"/>
                </a:solidFill>
              </a:rPr>
              <a:t>    </a:t>
            </a:r>
            <a:r>
              <a:rPr lang="sv-SE" sz="1800" dirty="0">
                <a:solidFill>
                  <a:schemeClr val="bg1"/>
                </a:solidFill>
              </a:rPr>
              <a:t>	BK </a:t>
            </a:r>
            <a:r>
              <a:rPr lang="sv-SE" sz="1800" dirty="0">
                <a:solidFill>
                  <a:schemeClr val="bg1"/>
                </a:solidFill>
              </a:rPr>
              <a:t>1.1: </a:t>
            </a:r>
            <a:r>
              <a:rPr lang="sv-SE" sz="1800" dirty="0">
                <a:solidFill>
                  <a:schemeClr val="bg1"/>
                </a:solidFill>
              </a:rPr>
              <a:t>Applikationens </a:t>
            </a:r>
            <a:r>
              <a:rPr lang="sv-SE" sz="1800" dirty="0">
                <a:solidFill>
                  <a:schemeClr val="bg1"/>
                </a:solidFill>
              </a:rPr>
              <a:t>design ska fungera väl i  mobil, surfplatta och </a:t>
            </a:r>
            <a:r>
              <a:rPr lang="sv-SE" sz="1800" dirty="0" smtClean="0">
                <a:solidFill>
                  <a:schemeClr val="bg1"/>
                </a:solidFill>
              </a:rPr>
              <a:t>		             desktop</a:t>
            </a:r>
            <a:r>
              <a:rPr lang="sv-SE" sz="1800" dirty="0">
                <a:solidFill>
                  <a:schemeClr val="bg1"/>
                </a:solidFill>
              </a:rPr>
              <a:t>.</a:t>
            </a:r>
          </a:p>
          <a:p>
            <a:endParaRPr lang="sv-SE" sz="1800" dirty="0">
              <a:solidFill>
                <a:schemeClr val="bg1"/>
              </a:solidFill>
            </a:endParaRPr>
          </a:p>
          <a:p>
            <a:r>
              <a:rPr lang="sv-SE" sz="1700" dirty="0">
                <a:solidFill>
                  <a:schemeClr val="bg1"/>
                </a:solidFill>
              </a:rPr>
              <a:t>BK 2: </a:t>
            </a:r>
            <a:r>
              <a:rPr lang="sv-SE" sz="1700" dirty="0">
                <a:solidFill>
                  <a:schemeClr val="bg1"/>
                </a:solidFill>
              </a:rPr>
              <a:t>	Användarna </a:t>
            </a:r>
            <a:r>
              <a:rPr lang="sv-SE" sz="1700" dirty="0">
                <a:solidFill>
                  <a:schemeClr val="bg1"/>
                </a:solidFill>
              </a:rPr>
              <a:t>ska kunna lyssna på podcasts från en rad </a:t>
            </a:r>
            <a:r>
              <a:rPr lang="sv-SE" sz="1700" dirty="0">
                <a:solidFill>
                  <a:schemeClr val="bg1"/>
                </a:solidFill>
              </a:rPr>
              <a:t>berömda säljexperter</a:t>
            </a:r>
            <a:r>
              <a:rPr lang="sv-SE" sz="1700" dirty="0">
                <a:solidFill>
                  <a:schemeClr val="bg1"/>
                </a:solidFill>
              </a:rPr>
              <a:t>.</a:t>
            </a:r>
            <a:endParaRPr lang="sv-SE" sz="1700" dirty="0">
              <a:solidFill>
                <a:schemeClr val="bg1"/>
              </a:solidFill>
            </a:endParaRPr>
          </a:p>
          <a:p>
            <a:pPr lvl="3"/>
            <a:endParaRPr lang="sv-SE" sz="1700" dirty="0">
              <a:solidFill>
                <a:schemeClr val="bg1"/>
              </a:solidFill>
            </a:endParaRPr>
          </a:p>
          <a:p>
            <a:pPr lvl="3"/>
            <a:r>
              <a:rPr lang="sv-SE" sz="1700" dirty="0">
                <a:solidFill>
                  <a:schemeClr val="bg1"/>
                </a:solidFill>
              </a:rPr>
              <a:t>  BK </a:t>
            </a:r>
            <a:r>
              <a:rPr lang="sv-SE" sz="1700" dirty="0">
                <a:solidFill>
                  <a:schemeClr val="bg1"/>
                </a:solidFill>
              </a:rPr>
              <a:t>2.1: Användarna ska på ett enkelt sätt kunna skapa ett konto för att </a:t>
            </a:r>
            <a:r>
              <a:rPr lang="sv-SE" sz="1700" dirty="0" smtClean="0">
                <a:solidFill>
                  <a:schemeClr val="bg1"/>
                </a:solidFill>
              </a:rPr>
              <a:t>	           	             kunna </a:t>
            </a:r>
            <a:r>
              <a:rPr lang="sv-SE" sz="1700" dirty="0">
                <a:solidFill>
                  <a:schemeClr val="bg1"/>
                </a:solidFill>
              </a:rPr>
              <a:t>logga in på tjänsten.</a:t>
            </a:r>
            <a:endParaRPr lang="sv-SE" sz="1700" dirty="0">
              <a:solidFill>
                <a:schemeClr val="bg1"/>
              </a:solidFill>
            </a:endParaRPr>
          </a:p>
          <a:p>
            <a:r>
              <a:rPr lang="sv-SE" sz="1800" dirty="0">
                <a:solidFill>
                  <a:schemeClr val="bg1"/>
                </a:solidFill>
              </a:rPr>
              <a:t/>
            </a:r>
            <a:br>
              <a:rPr lang="sv-SE" sz="1800" dirty="0">
                <a:solidFill>
                  <a:schemeClr val="bg1"/>
                </a:solidFill>
              </a:rPr>
            </a:br>
            <a:r>
              <a:rPr lang="sv-SE" sz="1800" dirty="0">
                <a:solidFill>
                  <a:schemeClr val="bg1"/>
                </a:solidFill>
              </a:rPr>
              <a:t>BK 3:     </a:t>
            </a:r>
            <a:r>
              <a:rPr lang="sv-SE" sz="1800" dirty="0">
                <a:solidFill>
                  <a:schemeClr val="bg1"/>
                </a:solidFill>
              </a:rPr>
              <a:t>	Administratören </a:t>
            </a:r>
            <a:r>
              <a:rPr lang="sv-SE" sz="1800" dirty="0">
                <a:solidFill>
                  <a:schemeClr val="bg1"/>
                </a:solidFill>
              </a:rPr>
              <a:t>av applikationen ska, via en </a:t>
            </a:r>
            <a:r>
              <a:rPr lang="sv-SE" sz="1800" dirty="0">
                <a:solidFill>
                  <a:schemeClr val="bg1"/>
                </a:solidFill>
              </a:rPr>
              <a:t>användarvänlig </a:t>
            </a:r>
            <a:r>
              <a:rPr lang="sv-SE" sz="1800" dirty="0" smtClean="0">
                <a:solidFill>
                  <a:schemeClr val="bg1"/>
                </a:solidFill>
              </a:rPr>
              <a:t>	administrationspanel</a:t>
            </a:r>
            <a:r>
              <a:rPr lang="sv-SE" sz="1800" dirty="0">
                <a:solidFill>
                  <a:schemeClr val="bg1"/>
                </a:solidFill>
              </a:rPr>
              <a:t>, </a:t>
            </a:r>
            <a:r>
              <a:rPr lang="sv-SE" sz="1800" dirty="0" smtClean="0">
                <a:solidFill>
                  <a:schemeClr val="bg1"/>
                </a:solidFill>
              </a:rPr>
              <a:t>på </a:t>
            </a:r>
            <a:r>
              <a:rPr lang="sv-SE" sz="1800" dirty="0">
                <a:solidFill>
                  <a:schemeClr val="bg1"/>
                </a:solidFill>
              </a:rPr>
              <a:t>ett effektivt sätt kunna hantera podcasts</a:t>
            </a:r>
            <a:r>
              <a:rPr lang="sv-SE" sz="1800" dirty="0" smtClean="0">
                <a:solidFill>
                  <a:schemeClr val="bg1"/>
                </a:solidFill>
              </a:rPr>
              <a:t>,</a:t>
            </a:r>
            <a:br>
              <a:rPr lang="sv-SE" sz="1800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	säljexperter </a:t>
            </a:r>
            <a:r>
              <a:rPr lang="sv-SE" sz="1800" dirty="0">
                <a:solidFill>
                  <a:schemeClr val="bg1"/>
                </a:solidFill>
              </a:rPr>
              <a:t>och användare.</a:t>
            </a: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Unika egenskaper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157731"/>
            <a:ext cx="6637723" cy="2299063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Plattformsoberoende</a:t>
            </a:r>
          </a:p>
          <a:p>
            <a:r>
              <a:rPr lang="sv-SE" sz="1800" dirty="0">
                <a:solidFill>
                  <a:schemeClr val="bg1"/>
                </a:solidFill>
              </a:rPr>
              <a:t>Cool design</a:t>
            </a:r>
          </a:p>
          <a:p>
            <a:r>
              <a:rPr lang="sv-SE" sz="1800" dirty="0">
                <a:solidFill>
                  <a:schemeClr val="bg1"/>
                </a:solidFill>
              </a:rPr>
              <a:t>Enkelt att komma igång för att lyssna på bloggradio</a:t>
            </a:r>
          </a:p>
          <a:p>
            <a:r>
              <a:rPr lang="sv-SE" sz="1800" dirty="0">
                <a:solidFill>
                  <a:schemeClr val="bg1"/>
                </a:solidFill>
              </a:rPr>
              <a:t>Nischad applikation mot säljare</a:t>
            </a:r>
          </a:p>
          <a:p>
            <a:r>
              <a:rPr lang="sv-SE" sz="1800" dirty="0">
                <a:solidFill>
                  <a:schemeClr val="bg1"/>
                </a:solidFill>
              </a:rPr>
              <a:t>Experterna är handplockade</a:t>
            </a:r>
          </a:p>
          <a:p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975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Grupparbetet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20" y="2157731"/>
            <a:ext cx="8240020" cy="2299063"/>
          </a:xfrm>
        </p:spPr>
        <p:txBody>
          <a:bodyPr numCol="1">
            <a:normAutofit lnSpcReduction="10000"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Fasta mötestider (måndagar, onsdagar och fredagar)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Löpande kommunikation via Skype och Slack</a:t>
            </a:r>
          </a:p>
          <a:p>
            <a:r>
              <a:rPr lang="sv-SE" sz="1800" dirty="0">
                <a:solidFill>
                  <a:schemeClr val="bg1"/>
                </a:solidFill>
              </a:rPr>
              <a:t>Strikta interna deadlines som vi har varit noga med att hålla</a:t>
            </a:r>
          </a:p>
          <a:p>
            <a:r>
              <a:rPr lang="sv-SE" sz="1800" dirty="0">
                <a:solidFill>
                  <a:schemeClr val="bg1"/>
                </a:solidFill>
              </a:rPr>
              <a:t>Tydlig ansvarsfördelning med olika roller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Lämnat högt i tak för diskussioner, majoriteten har alltid fått bestämma i slutändan</a:t>
            </a:r>
          </a:p>
          <a:p>
            <a:r>
              <a:rPr lang="sv-SE" sz="1800" dirty="0" err="1">
                <a:solidFill>
                  <a:schemeClr val="bg1"/>
                </a:solidFill>
              </a:rPr>
              <a:t>Parprogrammering</a:t>
            </a:r>
            <a:endParaRPr lang="sv-SE" sz="1800" dirty="0">
              <a:solidFill>
                <a:schemeClr val="bg1"/>
              </a:solidFill>
            </a:endParaRP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Problematik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006936"/>
            <a:ext cx="4521809" cy="871479"/>
          </a:xfrm>
        </p:spPr>
        <p:txBody>
          <a:bodyPr numCol="1">
            <a:normAutofit/>
          </a:bodyPr>
          <a:lstStyle/>
          <a:p>
            <a:r>
              <a:rPr lang="sv-SE" sz="1800" dirty="0" err="1">
                <a:solidFill>
                  <a:schemeClr val="bg1"/>
                </a:solidFill>
              </a:rPr>
              <a:t>Adminpanelen</a:t>
            </a:r>
            <a:endParaRPr lang="sv-SE" sz="1800" dirty="0">
              <a:solidFill>
                <a:schemeClr val="bg1"/>
              </a:solidFill>
            </a:endParaRPr>
          </a:p>
          <a:p>
            <a:r>
              <a:rPr lang="sv-SE" sz="1800" dirty="0" err="1">
                <a:solidFill>
                  <a:schemeClr val="bg1"/>
                </a:solidFill>
              </a:rPr>
              <a:t>jPlayer</a:t>
            </a:r>
            <a:endParaRPr lang="sv-SE" sz="1800" dirty="0">
              <a:solidFill>
                <a:schemeClr val="bg1"/>
              </a:solidFill>
            </a:endParaRP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  <p:sp>
        <p:nvSpPr>
          <p:cNvPr id="5" name="Rubrik 1"/>
          <p:cNvSpPr txBox="1">
            <a:spLocks/>
          </p:cNvSpPr>
          <p:nvPr/>
        </p:nvSpPr>
        <p:spPr>
          <a:xfrm>
            <a:off x="492920" y="3076951"/>
            <a:ext cx="6098342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Lärdomar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492919" y="4607760"/>
            <a:ext cx="6436387" cy="87147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>
                <a:solidFill>
                  <a:schemeClr val="bg1"/>
                </a:solidFill>
              </a:rPr>
              <a:t>Efterforska plugin mer noggrant, se när senaste </a:t>
            </a:r>
            <a:r>
              <a:rPr lang="sv-SE" sz="1800" dirty="0" err="1">
                <a:solidFill>
                  <a:schemeClr val="bg1"/>
                </a:solidFill>
              </a:rPr>
              <a:t>commit</a:t>
            </a:r>
            <a:r>
              <a:rPr lang="sv-SE" sz="1800" dirty="0">
                <a:solidFill>
                  <a:schemeClr val="bg1"/>
                </a:solidFill>
              </a:rPr>
              <a:t> är gjord på </a:t>
            </a:r>
            <a:r>
              <a:rPr lang="sv-SE" sz="1800" dirty="0" err="1">
                <a:solidFill>
                  <a:schemeClr val="bg1"/>
                </a:solidFill>
              </a:rPr>
              <a:t>Github</a:t>
            </a:r>
            <a:r>
              <a:rPr lang="sv-SE" sz="1800" dirty="0">
                <a:solidFill>
                  <a:schemeClr val="bg1"/>
                </a:solidFill>
              </a:rPr>
              <a:t> etc.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Lägga mer tid på att kartlägga applikationen för att beräkna storleken</a:t>
            </a: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Nya kunskaper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030341"/>
            <a:ext cx="11369935" cy="2793586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Erfarenhet av grupparbete</a:t>
            </a:r>
          </a:p>
          <a:p>
            <a:r>
              <a:rPr lang="sv-SE" sz="1800" dirty="0">
                <a:solidFill>
                  <a:schemeClr val="bg1"/>
                </a:solidFill>
              </a:rPr>
              <a:t>Arbete mot skarp kund</a:t>
            </a:r>
          </a:p>
          <a:p>
            <a:r>
              <a:rPr lang="sv-SE" sz="1800" dirty="0">
                <a:solidFill>
                  <a:schemeClr val="bg1"/>
                </a:solidFill>
              </a:rPr>
              <a:t>Mer avancerad versionshantering</a:t>
            </a:r>
          </a:p>
          <a:p>
            <a:r>
              <a:rPr lang="sv-SE" sz="1800" dirty="0">
                <a:solidFill>
                  <a:schemeClr val="bg1"/>
                </a:solidFill>
              </a:rPr>
              <a:t>Nytt ramverk och alla småproblem som uppstår med detta.</a:t>
            </a:r>
          </a:p>
          <a:p>
            <a:r>
              <a:rPr lang="sv-SE" sz="1800" dirty="0">
                <a:solidFill>
                  <a:schemeClr val="bg1"/>
                </a:solidFill>
              </a:rPr>
              <a:t>Testning (både manuella och automatiska)</a:t>
            </a:r>
          </a:p>
          <a:p>
            <a:r>
              <a:rPr lang="sv-SE" sz="1800" dirty="0">
                <a:solidFill>
                  <a:schemeClr val="bg1"/>
                </a:solidFill>
              </a:rPr>
              <a:t>Bedöma vilken dokumentation vi har nytta av</a:t>
            </a: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Anpassat 4">
      <a:dk1>
        <a:sysClr val="windowText" lastClr="000000"/>
      </a:dk1>
      <a:lt1>
        <a:sysClr val="window" lastClr="FFFFFF"/>
      </a:lt1>
      <a:dk2>
        <a:srgbClr val="4E3B30"/>
      </a:dk2>
      <a:lt2>
        <a:srgbClr val="E95D0F"/>
      </a:lt2>
      <a:accent1>
        <a:srgbClr val="E95D0F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E95D0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195</Words>
  <Application>Microsoft Office PowerPoint</Application>
  <PresentationFormat>Bildspel på skärmen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PowerPoint-presentation</vt:lpstr>
      <vt:lpstr>Projektet</vt:lpstr>
      <vt:lpstr>Projektgrupp</vt:lpstr>
      <vt:lpstr>Målgrupp</vt:lpstr>
      <vt:lpstr>Baskrav</vt:lpstr>
      <vt:lpstr>Unika egenskaper</vt:lpstr>
      <vt:lpstr>Grupparbetet</vt:lpstr>
      <vt:lpstr>Problematik</vt:lpstr>
      <vt:lpstr>Nya kunskaper</vt:lpstr>
      <vt:lpstr>Applikationen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Hamrin</dc:creator>
  <cp:lastModifiedBy>Erik Hamrin</cp:lastModifiedBy>
  <cp:revision>4</cp:revision>
  <dcterms:created xsi:type="dcterms:W3CDTF">2016-03-15T12:01:30Z</dcterms:created>
  <dcterms:modified xsi:type="dcterms:W3CDTF">2016-03-15T12:36:23Z</dcterms:modified>
</cp:coreProperties>
</file>