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a7a999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9a7a999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9a7a999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9a7a999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9a7a999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9a7a999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d0fd16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d0fd16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9d0fd16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9d0fd16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9d0fd16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9d0fd16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9d0fd16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9d0fd16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9d96882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9d96882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d0fd1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d0fd1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a7a99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a7a99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9a7a999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9a7a999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9a7a999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9a7a999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a7a999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a7a999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a7a999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a7a999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9a7a999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9a7a999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a7a999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9a7a999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1400" y="157485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2640"/>
              <a:t>Parte 01</a:t>
            </a:r>
            <a:endParaRPr b="1" sz="26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140"/>
              <a:t>(competências abordadas)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Criar objetos em JavaScript, com suas propriedades e métodos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Criar objetos em JavaScript a partir de variáveis já existentes</a:t>
            </a:r>
            <a:endParaRPr sz="2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11700" y="1879950"/>
            <a:ext cx="85206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Diferença entre </a:t>
            </a: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innerText</a:t>
            </a:r>
            <a:r>
              <a:rPr b="1" lang="pt-BR" sz="2100">
                <a:solidFill>
                  <a:schemeClr val="dk1"/>
                </a:solidFill>
              </a:rPr>
              <a:t> e </a:t>
            </a: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r>
              <a:rPr b="1" lang="pt-BR" sz="2100">
                <a:solidFill>
                  <a:schemeClr val="dk1"/>
                </a:solidFill>
              </a:rPr>
              <a:t>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innerText</a:t>
            </a:r>
            <a:r>
              <a:rPr lang="pt-BR" sz="2100">
                <a:solidFill>
                  <a:schemeClr val="dk1"/>
                </a:solidFill>
              </a:rPr>
              <a:t>: Retorna ou altera apenas o </a:t>
            </a:r>
            <a:r>
              <a:rPr b="1" lang="pt-BR" sz="2100">
                <a:solidFill>
                  <a:schemeClr val="dk1"/>
                </a:solidFill>
              </a:rPr>
              <a:t>texto visível</a:t>
            </a:r>
            <a:r>
              <a:rPr lang="pt-BR" sz="2100">
                <a:solidFill>
                  <a:schemeClr val="dk1"/>
                </a:solidFill>
              </a:rPr>
              <a:t> dentro do elemento. Ele </a:t>
            </a:r>
            <a:r>
              <a:rPr b="1" lang="pt-BR" sz="2100">
                <a:solidFill>
                  <a:schemeClr val="dk1"/>
                </a:solidFill>
              </a:rPr>
              <a:t>ignora qualquer HTML</a:t>
            </a:r>
            <a:r>
              <a:rPr lang="pt-BR" sz="2100">
                <a:solidFill>
                  <a:schemeClr val="dk1"/>
                </a:solidFill>
              </a:rPr>
              <a:t> (tags, como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&lt;strong&gt;</a:t>
            </a:r>
            <a:r>
              <a:rPr lang="pt-BR" sz="2100">
                <a:solidFill>
                  <a:schemeClr val="dk1"/>
                </a:solidFill>
              </a:rPr>
              <a:t>,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&lt;b&gt;</a:t>
            </a:r>
            <a:r>
              <a:rPr lang="pt-BR" sz="2100">
                <a:solidFill>
                  <a:schemeClr val="dk1"/>
                </a:solidFill>
              </a:rPr>
              <a:t>, etc.).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r>
              <a:rPr lang="pt-BR" sz="2100">
                <a:solidFill>
                  <a:schemeClr val="dk1"/>
                </a:solidFill>
              </a:rPr>
              <a:t>: Retorna ou altera o </a:t>
            </a:r>
            <a:r>
              <a:rPr b="1" lang="pt-BR" sz="2100">
                <a:solidFill>
                  <a:schemeClr val="dk1"/>
                </a:solidFill>
              </a:rPr>
              <a:t>conteúdo HTML</a:t>
            </a:r>
            <a:r>
              <a:rPr lang="pt-BR" sz="2100">
                <a:solidFill>
                  <a:schemeClr val="dk1"/>
                </a:solidFill>
              </a:rPr>
              <a:t> completo dentro do elemento, incluindo tags HTML.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11700" y="1879950"/>
            <a:ext cx="85206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pt-BR" sz="2100"/>
              <a:t>Métodos são funções associadas a um objeto, que podem manipular as propriedades do próprio objeto ou realizar outras ações.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let, const e </a:t>
            </a:r>
            <a:r>
              <a:rPr lang="pt-BR">
                <a:solidFill>
                  <a:srgbClr val="FF0000"/>
                </a:solidFill>
              </a:rPr>
              <a:t>var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311700" y="1879950"/>
            <a:ext cx="85206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A diferença entre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2100">
                <a:solidFill>
                  <a:schemeClr val="dk1"/>
                </a:solidFill>
              </a:rPr>
              <a:t> e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2100">
                <a:solidFill>
                  <a:schemeClr val="dk1"/>
                </a:solidFill>
              </a:rPr>
              <a:t> em JavaScript é: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2100">
                <a:solidFill>
                  <a:schemeClr val="dk1"/>
                </a:solidFill>
              </a:rPr>
              <a:t>: Permite mudar o valor da variável após ela ser criada. Use quando o valor precisa ser atualizado.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2100">
                <a:solidFill>
                  <a:schemeClr val="dk1"/>
                </a:solidFill>
              </a:rPr>
              <a:t>: Não permite mudar o valor da variável após ela ser criada. Use quando o valor deve permanecer o mesmo.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pt-BR" sz="2100">
                <a:solidFill>
                  <a:srgbClr val="FF0000"/>
                </a:solidFill>
              </a:rPr>
              <a:t>Não use Var, comando absolteto</a:t>
            </a:r>
            <a:endParaRPr sz="21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91400" y="157485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40"/>
              <a:t>Exercícios 10min</a:t>
            </a:r>
            <a:endParaRPr b="1" sz="2640"/>
          </a:p>
          <a:p>
            <a:pPr indent="-3962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40"/>
              <a:buAutoNum type="arabicPeriod"/>
            </a:pPr>
            <a:r>
              <a:rPr b="1" lang="pt-BR" sz="2640"/>
              <a:t>crie um arquivo html com java script básico com um objeto com tres propriedades e as exiba na tela da forma mais simples.</a:t>
            </a:r>
            <a:endParaRPr b="1" sz="26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191400" y="157485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40"/>
              <a:t>Exercícios 10min</a:t>
            </a:r>
            <a:endParaRPr b="1" sz="2640"/>
          </a:p>
          <a:p>
            <a:pPr indent="-3962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40"/>
              <a:buAutoNum type="arabicPeriod"/>
            </a:pPr>
            <a:r>
              <a:rPr b="1" lang="pt-BR" sz="2640"/>
              <a:t>crie um arquivo html com java script básico com um objeto com três propriedades (Seu nome,  sua idade, e profissão que deverá ser digitado no prompt pelo usuário e as exiba na tela da forma mais simples.</a:t>
            </a:r>
            <a:endParaRPr b="1" sz="264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311700" y="143000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311700" y="87230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2640"/>
              <a:t>Parte 02</a:t>
            </a:r>
            <a:endParaRPr b="1" sz="26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140"/>
              <a:t>(competências abordadas)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Acessar propriedades e métodos de objetos em JavaScript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Criar novas propriedades e métodos de objetos em JavaScript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Remover propriedades de objetos em JavaScript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Criar objetos por função construtora e acessar propriedades e métodos do próprio objeto ("this")</a:t>
            </a:r>
            <a:endParaRPr sz="2140"/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0"/>
              <a:buChar char="●"/>
            </a:pPr>
            <a:r>
              <a:rPr lang="pt-BR" sz="2140"/>
              <a:t>Criar objetos em JavaScript dentro de outros objetos ("nested objects")</a:t>
            </a:r>
            <a:endParaRPr sz="214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ctrTitle"/>
          </p:nvPr>
        </p:nvSpPr>
        <p:spPr>
          <a:xfrm>
            <a:off x="191400" y="8282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191400" y="234185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40"/>
              <a:t> let carro = {</a:t>
            </a:r>
            <a:endParaRPr b="1" sz="17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40"/>
              <a:t>            marca: 'Toyota',</a:t>
            </a:r>
            <a:endParaRPr b="1" sz="17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40"/>
              <a:t>            modelo: 'Corolla',</a:t>
            </a:r>
            <a:endParaRPr b="1" sz="17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40"/>
              <a:t>            ano: 2022,</a:t>
            </a:r>
            <a:endParaRPr b="1" sz="17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40"/>
              <a:t>            cor: 'preto',</a:t>
            </a:r>
            <a:endParaRPr b="1" sz="17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40"/>
              <a:t>            };</a:t>
            </a:r>
            <a:endParaRPr b="1" sz="17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40"/>
          </a:p>
        </p:txBody>
      </p:sp>
      <p:sp>
        <p:nvSpPr>
          <p:cNvPr id="143" name="Google Shape;143;p28"/>
          <p:cNvSpPr txBox="1"/>
          <p:nvPr/>
        </p:nvSpPr>
        <p:spPr>
          <a:xfrm>
            <a:off x="95700" y="936388"/>
            <a:ext cx="8712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40"/>
              <a:buChar char="●"/>
            </a:pPr>
            <a:r>
              <a:rPr lang="pt-BR" sz="2140">
                <a:solidFill>
                  <a:schemeClr val="dk2"/>
                </a:solidFill>
              </a:rPr>
              <a:t>Crie duas novas propriedades dois novos métodos para esse objeto, e exiba na tela todas as proprieddes.</a:t>
            </a:r>
            <a:endParaRPr sz="21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ctrTitle"/>
          </p:nvPr>
        </p:nvSpPr>
        <p:spPr>
          <a:xfrm>
            <a:off x="191400" y="8282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95700" y="936388"/>
            <a:ext cx="87120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40"/>
              <a:buChar char="●"/>
            </a:pPr>
            <a:r>
              <a:rPr lang="pt-BR" sz="2140">
                <a:solidFill>
                  <a:schemeClr val="dk2"/>
                </a:solidFill>
              </a:rPr>
              <a:t>Crie um objetos por função construtora e acesse suas propriedades e métodos do próprio objeto ("this"), e as exiba na tela.</a:t>
            </a:r>
            <a:endParaRPr sz="2140">
              <a:solidFill>
                <a:schemeClr val="dk2"/>
              </a:solidFill>
            </a:endParaRPr>
          </a:p>
          <a:p>
            <a:pPr indent="-364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40"/>
              <a:buChar char="●"/>
            </a:pPr>
            <a:r>
              <a:rPr lang="pt-BR" sz="2140">
                <a:solidFill>
                  <a:schemeClr val="dk2"/>
                </a:solidFill>
              </a:rPr>
              <a:t>Crie um objeto com quatro propriedades e três aninhadas (Dentro do mesmo objeto) e as exiba na tela</a:t>
            </a:r>
            <a:endParaRPr sz="21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357050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140"/>
              <a:t>Um objeto é uma coleção de pares chave-valor, onde as chaves são strings (ou símbolos) e os valores podem ser qualquer tipo de dado (string, número, array, função, etc.).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13" y="1023688"/>
            <a:ext cx="5577575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86900" y="1473875"/>
            <a:ext cx="8520600" cy="24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pt-BR" sz="2100"/>
              <a:t>Propriedades e métodos: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2100"/>
              <a:t>Propriedades são valores associados a um objeto.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0" y="720767"/>
            <a:ext cx="8485251" cy="37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152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O comando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document.write()</a:t>
            </a:r>
            <a:r>
              <a:rPr lang="pt-BR" sz="2100">
                <a:solidFill>
                  <a:schemeClr val="dk1"/>
                </a:solidFill>
              </a:rPr>
              <a:t> em JavaScript é utilizado para </a:t>
            </a:r>
            <a:r>
              <a:rPr b="1" lang="pt-BR" sz="2100">
                <a:solidFill>
                  <a:schemeClr val="dk1"/>
                </a:solidFill>
              </a:rPr>
              <a:t>escrever conteúdo diretamente no documento HTML</a:t>
            </a:r>
            <a:r>
              <a:rPr lang="pt-BR" sz="2100">
                <a:solidFill>
                  <a:schemeClr val="dk1"/>
                </a:solidFill>
              </a:rPr>
              <a:t>. Isso significa que você pode usá-lo para adicionar texto, HTML ou outros conteúdos no corpo da página enquanto o script é executado.</a:t>
            </a:r>
            <a:endParaRPr sz="210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8" y="3929550"/>
            <a:ext cx="9005025" cy="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86900" y="9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O comando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document.getElementById()</a:t>
            </a:r>
            <a:r>
              <a:rPr lang="pt-BR" sz="2100">
                <a:solidFill>
                  <a:schemeClr val="dk1"/>
                </a:solidFill>
              </a:rPr>
              <a:t> em JavaScript é utilizado para </a:t>
            </a:r>
            <a:r>
              <a:rPr b="1" lang="pt-BR" sz="2100">
                <a:solidFill>
                  <a:schemeClr val="dk1"/>
                </a:solidFill>
              </a:rPr>
              <a:t>acessar um elemento HTML</a:t>
            </a:r>
            <a:r>
              <a:rPr lang="pt-BR" sz="2100">
                <a:solidFill>
                  <a:schemeClr val="dk1"/>
                </a:solidFill>
              </a:rPr>
              <a:t> da página a partir de seu </a:t>
            </a:r>
            <a:r>
              <a:rPr b="1" lang="pt-BR" sz="2100">
                <a:solidFill>
                  <a:schemeClr val="dk1"/>
                </a:solidFill>
              </a:rPr>
              <a:t>atributo </a:t>
            </a:r>
            <a:r>
              <a:rPr b="1"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pt-BR" sz="2100">
                <a:solidFill>
                  <a:schemeClr val="dk1"/>
                </a:solidFill>
              </a:rPr>
              <a:t>. Ele retorna uma referência ao primeiro elemento encontrado com o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pt-BR" sz="2100">
                <a:solidFill>
                  <a:schemeClr val="dk1"/>
                </a:solidFill>
              </a:rPr>
              <a:t> especificado, o que permite manipular esse elemento diretamente, como alterar seu conteúdo, estilo, atributos, etc.</a:t>
            </a:r>
            <a:endParaRPr sz="210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00" y="3883300"/>
            <a:ext cx="6579775" cy="9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5" y="987413"/>
            <a:ext cx="8555450" cy="31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744575"/>
            <a:ext cx="8520600" cy="7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11700" y="1879950"/>
            <a:ext cx="85206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Acessar o texto de um elemento: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Quando você utiliza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innerText</a:t>
            </a:r>
            <a:r>
              <a:rPr lang="pt-BR" sz="2100">
                <a:solidFill>
                  <a:schemeClr val="dk1"/>
                </a:solidFill>
              </a:rPr>
              <a:t> para acessar o conteúdo de texto de um elemento, ele retorna o texto que está sendo exibido na tela, ou seja, sem qualquer HTML ou tags, apenas o texto "puro".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