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2caa4ecfe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2caa4ecfe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caa4ecfe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caa4ecfe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caa4ecfe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caa4ecfe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caa4ecfe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caa4ecfe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caa4ecfe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caa4ecfe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aa4ecfe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caa4ecfe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2caa4ecfe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2caa4ecfe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575" y="152400"/>
            <a:ext cx="750882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522258" y="2496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pt-BR" sz="3300"/>
              <a:t>O DOM (Document Object Model) é uma estrutura que o navegador cria para representar uma página HTML como uma árvore de elementos.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pt-BR" sz="3300"/>
              <a:t>Cada tag HTML (como &lt;div&gt;, &lt;p&gt;, &lt;h1&gt;) vira um nó nessa árvore, e podemos acessar, modificar ou criar novos elementos usando JavaScript.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ctrTitle"/>
          </p:nvPr>
        </p:nvSpPr>
        <p:spPr>
          <a:xfrm>
            <a:off x="522258" y="2496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pt-BR" sz="3300"/>
              <a:t>O que dá para fazer com o DOM?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pt-BR" sz="3300"/>
              <a:t>✔️ Modificar textos, estilos e classes.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pt-BR" sz="3300"/>
              <a:t>✔️ Criar e remover elementos dinamicamente.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pt-BR" sz="3300"/>
              <a:t>✔️ Adicionar eventos como cliques e mudanças de formulário.</a:t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t/>
            </a:r>
            <a:endParaRPr sz="3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11700" y="13603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O que são Métodos no DOM?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Os métodos no DOM (Document Object Model) são funções que permitem interagir e modificar a estrutura da página HTML usando JavaScript.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0" y="2473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Com os métodos do DOM, podemos: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✅ Selecionar elementos (getElementById, querySelector)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✅ Modificar conteúdo (innerText, innerHTML)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✅ Alterar estilos (style, classList)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✅ Criar e remover elementos (createElement, remove)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000">
                <a:solidFill>
                  <a:schemeClr val="dk1"/>
                </a:solidFill>
              </a:rPr>
              <a:t>✅ Adicionar eventos (addEventListener)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" type="subTitle"/>
          </p:nvPr>
        </p:nvSpPr>
        <p:spPr>
          <a:xfrm>
            <a:off x="0" y="2473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Modificando conteúdo: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Adicionar no final → appendChild() ou append().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Adicionar no começo → prepend().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Adicionar antes de outro elemento → insertBefore().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Substituir um elemento → replaceChild().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1"/>
                </a:solidFill>
              </a:rPr>
              <a:t>Inserir HTML diretamente → innerHTML += "&lt;tag&gt;...&lt;/tag&gt;"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" y="693800"/>
            <a:ext cx="8765225" cy="40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ctrTitle"/>
          </p:nvPr>
        </p:nvSpPr>
        <p:spPr>
          <a:xfrm>
            <a:off x="311700" y="2000250"/>
            <a:ext cx="8520600" cy="7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-5257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getElementsByTagName</a:t>
            </a:r>
            <a:endParaRPr/>
          </a:p>
          <a:p>
            <a:pPr indent="-52578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getElementsById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