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slides/slide11.xml" ContentType="application/vnd.openxmlformats-officedocument.presentationml.slide+xml"/>
  <Override PartName="/ppt/presProps.xml" ContentType="application/vnd.openxmlformats-officedocument.presentationml.presProps+xml"/>
  <Override PartName="/ppt/slides/slide7.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type="screen4x3"/>
  <p:notesSz cx="6858000" cy="9144000"/>
  <p:defaultTextStyle>
    <a:lvl1pPr marL="0" indent="0" algn="l" defTabSz="914400">
      <a:lnSpc>
        <a:spcPct val="100000"/>
      </a:lnSpc>
      <a:spcBef>
        <a:spcPts val="0"/>
      </a:spcBef>
      <a:spcAft>
        <a:spcPts val="0"/>
      </a:spcAft>
      <a:buNone/>
      <a:defRPr lang="en-US" sz="1800" b="0" i="0">
        <a:solidFill>
          <a:schemeClr val="dk1"/>
        </a:solidFill>
        <a:latin typeface="Franklin Gothic Book"/>
      </a:defRPr>
    </a:lvl1pPr>
    <a:lvl2pPr marL="457200" indent="457200" algn="l" defTabSz="914400">
      <a:lnSpc>
        <a:spcPct val="100000"/>
      </a:lnSpc>
      <a:spcBef>
        <a:spcPts val="0"/>
      </a:spcBef>
      <a:spcAft>
        <a:spcPts val="0"/>
      </a:spcAft>
      <a:buNone/>
      <a:defRPr lang="en-US" sz="1800" b="0" i="0">
        <a:solidFill>
          <a:schemeClr val="dk1"/>
        </a:solidFill>
        <a:latin typeface="Franklin Gothic Book"/>
      </a:defRPr>
    </a:lvl2pPr>
    <a:lvl3pPr marL="914400" indent="914400" algn="l" defTabSz="914400">
      <a:lnSpc>
        <a:spcPct val="100000"/>
      </a:lnSpc>
      <a:spcBef>
        <a:spcPts val="0"/>
      </a:spcBef>
      <a:spcAft>
        <a:spcPts val="0"/>
      </a:spcAft>
      <a:buNone/>
      <a:defRPr lang="en-US" sz="1800" b="0" i="0">
        <a:solidFill>
          <a:schemeClr val="dk1"/>
        </a:solidFill>
        <a:latin typeface="Franklin Gothic Book"/>
      </a:defRPr>
    </a:lvl3pPr>
    <a:lvl4pPr marL="1371600" indent="1371600" algn="l" defTabSz="914400">
      <a:lnSpc>
        <a:spcPct val="100000"/>
      </a:lnSpc>
      <a:spcBef>
        <a:spcPts val="0"/>
      </a:spcBef>
      <a:spcAft>
        <a:spcPts val="0"/>
      </a:spcAft>
      <a:buNone/>
      <a:defRPr lang="en-US" sz="1800" b="0" i="0">
        <a:solidFill>
          <a:schemeClr val="dk1"/>
        </a:solidFill>
        <a:latin typeface="Franklin Gothic Book"/>
      </a:defRPr>
    </a:lvl4pPr>
    <a:lvl5pPr marL="1828800" indent="1828800" algn="l" defTabSz="914400">
      <a:lnSpc>
        <a:spcPct val="100000"/>
      </a:lnSpc>
      <a:spcBef>
        <a:spcPts val="0"/>
      </a:spcBef>
      <a:spcAft>
        <a:spcPts val="0"/>
      </a:spcAft>
      <a:buNone/>
      <a:defRPr lang="en-US" sz="1800" b="0" i="0">
        <a:solidFill>
          <a:schemeClr val="dk1"/>
        </a:solidFill>
        <a:latin typeface="Franklin Gothic Book"/>
      </a:defRPr>
    </a:lvl5pPr>
    <a:lvl6pPr>
      <a:defRPr lang="en-US" sz="1800"/>
    </a:lvl6pPr>
    <a:lvl7pPr>
      <a:defRPr lang="en-US" sz="1800"/>
    </a:lvl7pPr>
    <a:lvl8pPr>
      <a:defRPr lang="en-US" sz="1800"/>
    </a:lvl8pPr>
    <a:lvl9pPr>
      <a:defRPr lang="en-US" sz="1800"/>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lt1"/>
        </a:solidFill>
      </p:bgPr>
    </p:bg>
    <p:spTree>
      <p:nvGrpSpPr>
        <p:cNvPr id="1" name=""/>
        <p:cNvGrpSpPr/>
        <p:nvPr/>
      </p:nvGrpSpPr>
      <p:grpSpPr bwMode="auto">
        <a:xfrm>
          <a:off x="0" y="0"/>
          <a:ext cx="0" cy="0"/>
          <a:chOff x="0" y="0"/>
          <a:chExt cx="0" cy="0"/>
        </a:xfrm>
      </p:grpSpPr>
      <p:sp>
        <p:nvSpPr>
          <p:cNvPr id="13314" name="Header Placeholder 1"/>
          <p:cNvSpPr>
            <a:spLocks noChangeShapeType="1" noGrp="1"/>
          </p:cNvSpPr>
          <p:nvPr>
            <p:ph type="hdr" idx="0"/>
          </p:nvPr>
        </p:nvSpPr>
        <p:spPr bwMode="auto">
          <a:xfrm>
            <a:off x="0" y="0"/>
            <a:ext cx="2971800" cy="458787"/>
          </a:xfrm>
          <a:prstGeom prst="rect">
            <a:avLst/>
          </a:prstGeom>
          <a:noFill/>
        </p:spPr>
        <p:txBody>
          <a:bodyPr lIns="91440" tIns="45720" rIns="91440" bIns="45720"/>
          <a:lstStyle/>
          <a:p>
            <a:pPr>
              <a:defRPr/>
            </a:pPr>
            <a:endParaRPr sz="1400"/>
          </a:p>
        </p:txBody>
      </p:sp>
      <p:sp>
        <p:nvSpPr>
          <p:cNvPr id="13315" name="Date Placeholder 2"/>
          <p:cNvSpPr>
            <a:spLocks noChangeShapeType="1" noGrp="1"/>
          </p:cNvSpPr>
          <p:nvPr>
            <p:ph type="dt" idx="1"/>
          </p:nvPr>
        </p:nvSpPr>
        <p:spPr bwMode="auto">
          <a:xfrm>
            <a:off x="3884612" y="0"/>
            <a:ext cx="2971800" cy="458787"/>
          </a:xfrm>
          <a:prstGeom prst="rect">
            <a:avLst/>
          </a:prstGeom>
          <a:noFill/>
        </p:spPr>
        <p:txBody>
          <a:bodyPr lIns="91440" tIns="45720" rIns="91440" bIns="4572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r>
              <a:rPr lang="en-IN" sz="1200">
                <a:latin typeface="Calibri"/>
              </a:rPr>
              <a:t>*</a:t>
            </a:r>
            <a:endParaRPr/>
          </a:p>
        </p:txBody>
      </p:sp>
      <p:sp>
        <p:nvSpPr>
          <p:cNvPr id="13316" name="Slide Image Placeholder 3"/>
          <p:cNvSpPr>
            <a:spLocks noChangeShapeType="1" noGrp="1"/>
          </p:cNvSpPr>
          <p:nvPr>
            <p:ph type="sldImg" idx="2"/>
          </p:nvPr>
        </p:nvSpPr>
        <p:spPr bwMode="auto">
          <a:xfrm>
            <a:off x="685800" y="1143000"/>
            <a:ext cx="5486400" cy="3086100"/>
          </a:xfrm>
          <a:prstGeom prst="rect">
            <a:avLst/>
          </a:prstGeom>
          <a:noFill/>
          <a:ln w="12700">
            <a:solidFill>
              <a:srgbClr val="000000"/>
            </a:solidFill>
            <a:round/>
            <a:headEnd/>
            <a:tailEnd/>
          </a:ln>
        </p:spPr>
        <p:txBody>
          <a:bodyPr lIns="91440" tIns="45720" rIns="91440" bIns="45720" anchor="ctr" anchorCtr="0"/>
          <a:lstStyle/>
          <a:p>
            <a:pPr>
              <a:defRPr/>
            </a:pPr>
            <a:endParaRPr sz="1400"/>
          </a:p>
        </p:txBody>
      </p:sp>
      <p:sp>
        <p:nvSpPr>
          <p:cNvPr id="13317" name="Notes Placeholder 4"/>
          <p:cNvSpPr>
            <a:spLocks noChangeShapeType="1" noGrp="1"/>
          </p:cNvSpPr>
          <p:nvPr>
            <p:ph type="body" idx="3"/>
          </p:nvPr>
        </p:nvSpPr>
        <p:spPr bwMode="auto">
          <a:xfrm>
            <a:off x="685800" y="4400550"/>
            <a:ext cx="5486400" cy="3600450"/>
          </a:xfrm>
          <a:prstGeom prst="rect">
            <a:avLst/>
          </a:prstGeom>
          <a:noFill/>
        </p:spPr>
        <p:txBody>
          <a:bodyPr lIns="91440" tIns="45720" rIns="91440" bIns="45720"/>
          <a:lstStyle>
            <a:lvl1pPr marL="0" indent="0" algn="l" defTabSz="914400">
              <a:lnSpc>
                <a:spcPct val="100000"/>
              </a:lnSpc>
              <a:spcBef>
                <a:spcPts val="0"/>
              </a:spcBef>
              <a:spcAft>
                <a:spcPts val="0"/>
              </a:spcAft>
              <a:buNone/>
              <a:defRPr sz="1200" b="0" i="0">
                <a:solidFill>
                  <a:schemeClr val="dk1"/>
                </a:solidFill>
                <a:latin typeface="Calibri"/>
              </a:defRPr>
            </a:lvl1pPr>
            <a:lvl2pPr marL="457200" indent="457200" algn="l" defTabSz="914400">
              <a:lnSpc>
                <a:spcPct val="100000"/>
              </a:lnSpc>
              <a:spcBef>
                <a:spcPts val="0"/>
              </a:spcBef>
              <a:spcAft>
                <a:spcPts val="0"/>
              </a:spcAft>
              <a:buNone/>
              <a:defRPr sz="1200" b="0" i="0">
                <a:solidFill>
                  <a:schemeClr val="dk1"/>
                </a:solidFill>
                <a:latin typeface="Calibri"/>
              </a:defRPr>
            </a:lvl2pPr>
            <a:lvl3pPr marL="914400" indent="914400" algn="l" defTabSz="914400">
              <a:lnSpc>
                <a:spcPct val="100000"/>
              </a:lnSpc>
              <a:spcBef>
                <a:spcPts val="0"/>
              </a:spcBef>
              <a:spcAft>
                <a:spcPts val="0"/>
              </a:spcAft>
              <a:buNone/>
              <a:defRPr sz="1200" b="0" i="0">
                <a:solidFill>
                  <a:schemeClr val="dk1"/>
                </a:solidFill>
                <a:latin typeface="Calibri"/>
              </a:defRPr>
            </a:lvl3pPr>
            <a:lvl4pPr marL="1371600" indent="1371600" algn="l" defTabSz="914400">
              <a:lnSpc>
                <a:spcPct val="100000"/>
              </a:lnSpc>
              <a:spcBef>
                <a:spcPts val="0"/>
              </a:spcBef>
              <a:spcAft>
                <a:spcPts val="0"/>
              </a:spcAft>
              <a:buNone/>
              <a:defRPr sz="1200" b="0" i="0">
                <a:solidFill>
                  <a:schemeClr val="dk1"/>
                </a:solidFill>
                <a:latin typeface="Calibri"/>
              </a:defRPr>
            </a:lvl4pPr>
            <a:lvl5pPr marL="1828800" indent="1828800" algn="l" defTabSz="914400">
              <a:lnSpc>
                <a:spcPct val="100000"/>
              </a:lnSpc>
              <a:spcBef>
                <a:spcPts val="0"/>
              </a:spcBef>
              <a:spcAft>
                <a:spcPts val="0"/>
              </a:spcAft>
              <a:buNone/>
              <a:defRPr sz="1200" b="0" i="0">
                <a:solidFill>
                  <a:schemeClr val="dk1"/>
                </a:solidFill>
                <a:latin typeface="Calibri"/>
              </a:defRPr>
            </a:lvl5pPr>
          </a:lstStyle>
          <a:p>
            <a:pPr marL="0" lvl="0" indent="0">
              <a:spcBef>
                <a:spcPts val="0"/>
              </a:spcBef>
              <a:buNone/>
              <a:defRPr/>
            </a:pPr>
            <a:r>
              <a:rPr/>
              <a:t>Click to edit Master text styles</a:t>
            </a:r>
            <a:endParaRPr/>
          </a:p>
          <a:p>
            <a:pPr marL="457200" lvl="1" indent="0">
              <a:spcBef>
                <a:spcPts val="0"/>
              </a:spcBef>
              <a:buNone/>
              <a:defRPr/>
            </a:pPr>
            <a:r>
              <a:rPr/>
              <a:t>Second level</a:t>
            </a:r>
            <a:endParaRPr/>
          </a:p>
          <a:p>
            <a:pPr marL="914400" lvl="2" indent="0">
              <a:spcBef>
                <a:spcPts val="0"/>
              </a:spcBef>
              <a:buNone/>
              <a:defRPr/>
            </a:pPr>
            <a:r>
              <a:rPr/>
              <a:t>Third level</a:t>
            </a:r>
            <a:endParaRPr/>
          </a:p>
          <a:p>
            <a:pPr marL="1371600" lvl="3" indent="0">
              <a:spcBef>
                <a:spcPts val="0"/>
              </a:spcBef>
              <a:buNone/>
              <a:defRPr/>
            </a:pPr>
            <a:r>
              <a:rPr/>
              <a:t>Fourth level</a:t>
            </a:r>
            <a:endParaRPr/>
          </a:p>
          <a:p>
            <a:pPr marL="1828800" lvl="4" indent="0">
              <a:spcBef>
                <a:spcPts val="0"/>
              </a:spcBef>
              <a:buNone/>
              <a:defRPr/>
            </a:pPr>
            <a:r>
              <a:rPr/>
              <a:t>Fifth level</a:t>
            </a:r>
            <a:endParaRPr/>
          </a:p>
        </p:txBody>
      </p:sp>
      <p:sp>
        <p:nvSpPr>
          <p:cNvPr id="13318" name="Footer Placeholder 5"/>
          <p:cNvSpPr>
            <a:spLocks noChangeShapeType="1" noGrp="1"/>
          </p:cNvSpPr>
          <p:nvPr>
            <p:ph type="ftr" idx="4"/>
          </p:nvPr>
        </p:nvSpPr>
        <p:spPr bwMode="auto">
          <a:xfrm>
            <a:off x="0" y="8685212"/>
            <a:ext cx="2971800" cy="458787"/>
          </a:xfrm>
          <a:prstGeom prst="rect">
            <a:avLst/>
          </a:prstGeom>
          <a:noFill/>
        </p:spPr>
        <p:txBody>
          <a:bodyPr lIns="91440" tIns="45720" rIns="91440" bIns="45720" anchor="b"/>
          <a:lstStyle/>
          <a:p>
            <a:pPr>
              <a:defRPr/>
            </a:pPr>
            <a:endParaRPr sz="1400"/>
          </a:p>
        </p:txBody>
      </p:sp>
      <p:sp>
        <p:nvSpPr>
          <p:cNvPr id="13319" name="Slide Number Placeholder 6"/>
          <p:cNvSpPr>
            <a:spLocks noChangeShapeType="1" noGrp="1"/>
          </p:cNvSpPr>
          <p:nvPr>
            <p:ph type="sldNum" idx="5"/>
          </p:nvPr>
        </p:nvSpPr>
        <p:spPr bwMode="auto">
          <a:xfrm>
            <a:off x="3884612" y="8685212"/>
            <a:ext cx="2971800" cy="458787"/>
          </a:xfrm>
          <a:prstGeom prst="rect">
            <a:avLst/>
          </a:prstGeom>
          <a:noFill/>
        </p:spPr>
        <p:txBody>
          <a:bodyPr lIns="91440" tIns="45720" rIns="91440" bIns="45720" anchor="b"/>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fld id="{D038279B-FC19-497E-A7D1-5ADD9CAF016F}" type="slidenum">
              <a:rPr lang="en-IN" sz="1200">
                <a:latin typeface="Calibri"/>
              </a:rPr>
              <a:t>*</a:t>
            </a:fld>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C674A25-E85F-D85E-B132-A8F5FE23FB2F}"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2B21DEA-9F8A-500E-41EA-CE56669450A9}"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7C6F1A2-983C-B08A-903E-966795E5A085}"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787365D-E251-93F6-2BCA-053C9438E545}"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068B4F6-AD26-57A4-929D-8CB2910A9AE1}"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4846562-1320-2627-B543-B9C0B8D18706}"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A8BB1D1-8E62-5086-0E0D-F6930522C400}"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8DCB72A-BC63-ED1D-93E8-A9F15DC6189E}"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1BA650D-D731-9DFF-61F9-3E1DA2556C28}"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E533585-5A16-EF60-96EC-FB3AB6C94035}"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3554" name="Slide Image Placeholder 1"/>
          <p:cNvSpPr>
            <a:spLocks noChangeShapeType="1" noGrp="1"/>
          </p:cNvSpPr>
          <p:nvPr>
            <p:ph type="sldImg" idx="0"/>
          </p:nvPr>
        </p:nvSpPr>
        <p:spPr bwMode="auto">
          <a:xfrm>
            <a:off x="685800" y="1143000"/>
            <a:ext cx="5486400" cy="3086100"/>
          </a:xfrm>
          <a:prstGeom prst="rect">
            <a:avLst/>
          </a:prstGeom>
          <a:noFill/>
          <a:ln w="9524">
            <a:solidFill>
              <a:srgbClr val="000000"/>
            </a:solidFill>
            <a:miter/>
            <a:headEnd/>
            <a:tailEnd/>
          </a:ln>
        </p:spPr>
        <p:txBody>
          <a:bodyPr lIns="91440" tIns="45720" rIns="91440" bIns="45720" anchor="ctr" anchorCtr="0"/>
          <a:lstStyle/>
          <a:p>
            <a:pPr>
              <a:defRPr/>
            </a:pPr>
            <a:endParaRPr sz="1400"/>
          </a:p>
        </p:txBody>
      </p:sp>
      <p:sp>
        <p:nvSpPr>
          <p:cNvPr id="23555" name="Notes Placeholder 2"/>
          <p:cNvSpPr>
            <a:spLocks noChangeShapeType="1" noGrp="1"/>
          </p:cNvSpPr>
          <p:nvPr>
            <p:ph type="body" idx="1"/>
          </p:nvPr>
        </p:nvSpPr>
        <p:spPr bwMode="auto">
          <a:xfrm>
            <a:off x="685800" y="4400550"/>
            <a:ext cx="5486400" cy="3600450"/>
          </a:xfrm>
          <a:prstGeom prst="rect">
            <a:avLst/>
          </a:prstGeom>
          <a:noFill/>
        </p:spPr>
        <p:txBody>
          <a:bodyPr lIns="91440" tIns="45720" rIns="91440" bIns="45720" anchor="t"/>
          <a:lstStyle/>
          <a:p>
            <a:pPr>
              <a:defRPr/>
            </a:pPr>
            <a:endParaRPr sz="1400"/>
          </a:p>
        </p:txBody>
      </p:sp>
      <p:sp>
        <p:nvSpPr>
          <p:cNvPr id="23556" name="Slide Number Placeholder 3"/>
          <p:cNvSpPr txBox="1">
            <a:spLocks noChangeShapeType="1" noGrp="1"/>
          </p:cNvSpPr>
          <p:nvPr>
            <p:ph type="sldNum"/>
          </p:nvPr>
        </p:nvSpPr>
        <p:spPr bwMode="auto">
          <a:xfrm>
            <a:off x="3884612" y="8685212"/>
            <a:ext cx="2971800" cy="458787"/>
          </a:xfrm>
          <a:prstGeom prst="rect">
            <a:avLst/>
          </a:prstGeom>
          <a:noFill/>
        </p:spPr>
        <p:txBody>
          <a:bodyPr lIns="91440" tIns="45720" rIns="91440" bIns="45720" anchor="b"/>
          <a:lstStyle/>
          <a:p>
            <a:pPr lvl="0" algn="r">
              <a:defRPr/>
            </a:pPr>
            <a:fld id="{D038279B-FC19-497E-A7D1-5ADD9CAF016F}" type="slidenum">
              <a:rPr lang="en-IN" sz="1200">
                <a:latin typeface="Calibri"/>
              </a:rPr>
              <a:t>*</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and Object Slide">
    <p:spTree>
      <p:nvGrpSpPr>
        <p:cNvPr id="1" name=""/>
        <p:cNvGrpSpPr/>
        <p:nvPr/>
      </p:nvGrpSpPr>
      <p:grpSpPr bwMode="auto">
        <a:xfrm>
          <a:off x="0" y="0"/>
          <a:ext cx="0" cy="0"/>
          <a:chOff x="0" y="0"/>
          <a:chExt cx="0" cy="0"/>
        </a:xfrm>
      </p:grpSpPr>
      <p:sp>
        <p:nvSpPr>
          <p:cNvPr id="1026" name="Shape 1026"/>
          <p:cNvSpPr>
            <a:spLocks noChangeShapeType="1" noGrp="1"/>
          </p:cNvSpPr>
          <p:nvPr>
            <p:ph type="title" idx="0"/>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rPr/>
              <a:t>Click to edit Master title style</a:t>
            </a:r>
            <a:endParaRPr/>
          </a:p>
        </p:txBody>
      </p:sp>
      <p:sp>
        <p:nvSpPr>
          <p:cNvPr id="1027" name="Shape 1027"/>
          <p:cNvSpPr>
            <a:spLocks noChangeShapeType="1" noGrp="1"/>
          </p:cNvSpPr>
          <p:nvPr>
            <p:ph idx="1"/>
          </p:nvPr>
        </p:nvSpPr>
        <p:spPr bwMode="auto">
          <a:xfrm>
            <a:off x="581025" y="1414462"/>
            <a:ext cx="11029950" cy="4573587"/>
          </a:xfrm>
          <a:prstGeom prst="rect">
            <a:avLst/>
          </a:prstGeom>
          <a:noFill/>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028" name="Shape 1028"/>
          <p:cNvSpPr>
            <a:spLocks noChangeShapeType="1" noGrp="1"/>
          </p:cNvSpPr>
          <p:nvPr>
            <p:ph type="dt" idx="2"/>
          </p:nvPr>
        </p:nvSpPr>
        <p:spPr bwMode="auto">
          <a:xfrm>
            <a:off x="7605712" y="6424612"/>
            <a:ext cx="2844800" cy="365125"/>
          </a:xfrm>
          <a:prstGeom prst="rect">
            <a:avLst/>
          </a:prstGeom>
          <a:noFill/>
        </p:spPr>
        <p:txBody>
          <a:bodyPr lIns="91440" tIns="45720" rIns="91440" bIns="45720" anchor="ctr" anchorCtr="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endParaRPr lang="en-US" sz="900"/>
          </a:p>
        </p:txBody>
      </p:sp>
      <p:sp>
        <p:nvSpPr>
          <p:cNvPr id="1011" name="Shape 1011"/>
          <p:cNvSpPr>
            <a:spLocks noChangeShapeType="1" noGrp="1"/>
          </p:cNvSpPr>
          <p:nvPr>
            <p:ph type="ftr"/>
          </p:nvPr>
        </p:nvSpPr>
        <p:spPr bwMode="auto">
          <a:prstGeom prst="rect">
            <a:avLst/>
          </a:prstGeom>
        </p:spPr>
        <p:txBody>
          <a:bodyPr lIns="91440" tIns="45720" rIns="91440" bIns="45720"/>
          <a:lstStyle/>
          <a:p>
            <a:pPr>
              <a:defRPr/>
            </a:pPr>
            <a:endParaRPr sz="1400"/>
          </a:p>
        </p:txBody>
      </p:sp>
      <p:sp>
        <p:nvSpPr>
          <p:cNvPr id="1029" name="Shape 1029"/>
          <p:cNvSpPr>
            <a:spLocks noChangeShapeType="1" noGrp="1"/>
          </p:cNvSpPr>
          <p:nvPr>
            <p:ph type="sldNum" idx="4"/>
          </p:nvPr>
        </p:nvSpPr>
        <p:spPr bwMode="auto">
          <a:xfrm>
            <a:off x="10558462" y="6424612"/>
            <a:ext cx="1052512" cy="365125"/>
          </a:xfrm>
          <a:prstGeom prst="rect">
            <a:avLst/>
          </a:prstGeom>
          <a:noFill/>
        </p:spPr>
        <p:txBody>
          <a:bodyPr lIns="91440" tIns="45720" rIns="91440" bIns="45720" anchor="ctr" anchorCtr="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fld id="{D038279B-FC19-497E-A7D1-5ADD9CAF016F}" type="slidenum">
              <a:rPr sz="900">
                <a:solidFill>
                  <a:srgbClr val="404040"/>
                </a:solidFill>
              </a:rPr>
              <a:t>&lt;#&gt;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9_DividendVTI">
    <p:bg>
      <p:bgPr shadeToTitle="0">
        <a:solidFill>
          <a:schemeClr val="lt1"/>
        </a:solidFill>
      </p:bgPr>
    </p:bg>
    <p:spTree>
      <p:nvGrpSpPr>
        <p:cNvPr id="1" name=""/>
        <p:cNvGrpSpPr/>
        <p:nvPr/>
      </p:nvGrpSpPr>
      <p:grpSpPr bwMode="auto">
        <a:xfrm>
          <a:off x="0" y="0"/>
          <a:ext cx="0" cy="0"/>
          <a:chOff x="0" y="0"/>
          <a:chExt cx="0" cy="0"/>
        </a:xfrm>
      </p:grpSpPr>
      <p:sp>
        <p:nvSpPr>
          <p:cNvPr id="10242" name="Rectangle 8"/>
          <p:cNvSpPr>
            <a:spLocks noChangeShapeType="1" noGrp="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10243" name="Rectangle 9"/>
          <p:cNvSpPr>
            <a:spLocks noChangeShapeType="1" noGrp="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10244" name="Rectangle 10"/>
          <p:cNvSpPr>
            <a:spLocks noChangeShapeType="1" noGrp="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10245" name="Picture 7" descr="Logo&#10;&#10;Description automatically generated"/>
          <p:cNvPicPr>
            <a:picLocks noChangeAspect="1" noGrp="1"/>
          </p:cNvPicPr>
          <p:nvPr/>
        </p:nvPicPr>
        <p:blipFill>
          <a:blip r:embed="rId2"/>
          <a:stretch/>
        </p:blipFill>
        <p:spPr bwMode="auto">
          <a:xfrm>
            <a:off x="10485437" y="6437312"/>
            <a:ext cx="1125537" cy="365125"/>
          </a:xfrm>
          <a:prstGeom prst="rect">
            <a:avLst/>
          </a:prstGeom>
          <a:noFill/>
        </p:spPr>
      </p:pic>
      <p:sp>
        <p:nvSpPr>
          <p:cNvPr id="10246" name="Title Placeholder 1"/>
          <p:cNvSpPr>
            <a:spLocks noChangeShapeType="1" noGrp="1"/>
          </p:cNvSpPr>
          <p:nvPr>
            <p:ph type="title" idx="0"/>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rPr/>
              <a:t>Click to edit Master title style</a:t>
            </a:r>
            <a:endParaRPr/>
          </a:p>
        </p:txBody>
      </p:sp>
      <p:sp>
        <p:nvSpPr>
          <p:cNvPr id="10247" name="Text Placeholder 2"/>
          <p:cNvSpPr>
            <a:spLocks noChangeShapeType="1" noGrp="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0248" name="Date Placeholder 4"/>
          <p:cNvSpPr>
            <a:spLocks noChangeShapeType="1" noGrp="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10249" name="Footer Placeholder 5"/>
          <p:cNvSpPr>
            <a:spLocks noChangeShapeType="1" noGrp="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10250" name="Slide Number Placeholder 6"/>
          <p:cNvSpPr>
            <a:spLocks noChangeShapeType="1" noGrp="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10_DividendVTI">
    <p:bg>
      <p:bgPr shadeToTitle="0">
        <a:solidFill>
          <a:schemeClr val="lt1"/>
        </a:solidFill>
      </p:bgPr>
    </p:bg>
    <p:spTree>
      <p:nvGrpSpPr>
        <p:cNvPr id="1" name=""/>
        <p:cNvGrpSpPr/>
        <p:nvPr/>
      </p:nvGrpSpPr>
      <p:grpSpPr bwMode="auto">
        <a:xfrm>
          <a:off x="0" y="0"/>
          <a:ext cx="0" cy="0"/>
          <a:chOff x="0" y="0"/>
          <a:chExt cx="0" cy="0"/>
        </a:xfrm>
      </p:grpSpPr>
      <p:sp>
        <p:nvSpPr>
          <p:cNvPr id="11266" name="Rectangle 8"/>
          <p:cNvSpPr>
            <a:spLocks noChangeShapeType="1" noGrp="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11267" name="Rectangle 9"/>
          <p:cNvSpPr>
            <a:spLocks noChangeShapeType="1" noGrp="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11268" name="Rectangle 10"/>
          <p:cNvSpPr>
            <a:spLocks noChangeShapeType="1" noGrp="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11269" name="Picture 7" descr="Logo&#10;&#10;Description automatically generated"/>
          <p:cNvPicPr>
            <a:picLocks noChangeAspect="1" noGrp="1"/>
          </p:cNvPicPr>
          <p:nvPr/>
        </p:nvPicPr>
        <p:blipFill>
          <a:blip r:embed="rId2"/>
          <a:stretch/>
        </p:blipFill>
        <p:spPr bwMode="auto">
          <a:xfrm>
            <a:off x="10485437" y="6437312"/>
            <a:ext cx="1125537" cy="365125"/>
          </a:xfrm>
          <a:prstGeom prst="rect">
            <a:avLst/>
          </a:prstGeom>
          <a:noFill/>
        </p:spPr>
      </p:pic>
      <p:sp>
        <p:nvSpPr>
          <p:cNvPr id="11270" name="Title Placeholder 1"/>
          <p:cNvSpPr>
            <a:spLocks noChangeShapeType="1" noGrp="1"/>
          </p:cNvSpPr>
          <p:nvPr>
            <p:ph type="title" idx="0"/>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rPr/>
              <a:t>Click to edit Master title style</a:t>
            </a:r>
            <a:endParaRPr/>
          </a:p>
        </p:txBody>
      </p:sp>
      <p:sp>
        <p:nvSpPr>
          <p:cNvPr id="11271" name="Text Placeholder 2"/>
          <p:cNvSpPr>
            <a:spLocks noChangeShapeType="1" noGrp="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1272" name="Date Placeholder 3"/>
          <p:cNvSpPr>
            <a:spLocks noChangeShapeType="1" noGrp="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11273" name="Footer Placeholder 4"/>
          <p:cNvSpPr>
            <a:spLocks noChangeShapeType="1" noGrp="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11274" name="Slide Number Placeholder 5"/>
          <p:cNvSpPr>
            <a:spLocks noChangeShapeType="1" noGrp="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11_DividendVTI">
    <p:bg>
      <p:bgPr shadeToTitle="0">
        <a:solidFill>
          <a:schemeClr val="lt1"/>
        </a:solidFill>
      </p:bgPr>
    </p:bg>
    <p:spTree>
      <p:nvGrpSpPr>
        <p:cNvPr id="1" name=""/>
        <p:cNvGrpSpPr/>
        <p:nvPr/>
      </p:nvGrpSpPr>
      <p:grpSpPr bwMode="auto">
        <a:xfrm>
          <a:off x="0" y="0"/>
          <a:ext cx="0" cy="0"/>
          <a:chOff x="0" y="0"/>
          <a:chExt cx="0" cy="0"/>
        </a:xfrm>
      </p:grpSpPr>
      <p:sp>
        <p:nvSpPr>
          <p:cNvPr id="12290" name="Rectangle 2"/>
          <p:cNvSpPr>
            <a:spLocks noChangeShapeType="1" noGrp="1"/>
          </p:cNvSpPr>
          <p:nvPr/>
        </p:nvSpPr>
        <p:spPr bwMode="auto">
          <a:xfrm>
            <a:off x="8058150" y="600075"/>
            <a:ext cx="3687762" cy="5816600"/>
          </a:xfrm>
          <a:prstGeom prst="rect">
            <a:avLst/>
          </a:prstGeom>
          <a:solidFill>
            <a:srgbClr val="465359"/>
          </a:solidFill>
        </p:spPr>
        <p:txBody>
          <a:bodyPr lIns="91440" tIns="45720" rIns="91440" bIns="45720"/>
          <a:lstStyle/>
          <a:p>
            <a:pPr>
              <a:defRPr/>
            </a:pPr>
            <a:endParaRPr sz="1400"/>
          </a:p>
        </p:txBody>
      </p:sp>
      <p:sp>
        <p:nvSpPr>
          <p:cNvPr id="12291" name="Rectangle 4"/>
          <p:cNvSpPr>
            <a:spLocks noChangeShapeType="1" noGrp="1"/>
          </p:cNvSpPr>
          <p:nvPr/>
        </p:nvSpPr>
        <p:spPr bwMode="auto">
          <a:xfrm>
            <a:off x="446087" y="457200"/>
            <a:ext cx="3703637" cy="95250"/>
          </a:xfrm>
          <a:prstGeom prst="rect">
            <a:avLst/>
          </a:prstGeom>
          <a:solidFill>
            <a:srgbClr val="969FA7"/>
          </a:solidFill>
        </p:spPr>
        <p:txBody>
          <a:bodyPr lIns="91440" tIns="45720" rIns="91440" bIns="45720"/>
          <a:lstStyle/>
          <a:p>
            <a:pPr>
              <a:defRPr/>
            </a:pPr>
            <a:endParaRPr sz="1400"/>
          </a:p>
        </p:txBody>
      </p:sp>
      <p:sp>
        <p:nvSpPr>
          <p:cNvPr id="12292" name="Rectangle 6"/>
          <p:cNvSpPr>
            <a:spLocks noChangeShapeType="1" noGrp="1"/>
          </p:cNvSpPr>
          <p:nvPr/>
        </p:nvSpPr>
        <p:spPr bwMode="auto">
          <a:xfrm>
            <a:off x="8042275" y="454025"/>
            <a:ext cx="3703637" cy="98425"/>
          </a:xfrm>
          <a:prstGeom prst="rect">
            <a:avLst/>
          </a:prstGeom>
          <a:solidFill>
            <a:srgbClr val="465359"/>
          </a:solidFill>
        </p:spPr>
        <p:txBody>
          <a:bodyPr lIns="91440" tIns="45720" rIns="91440" bIns="45720"/>
          <a:lstStyle/>
          <a:p>
            <a:pPr>
              <a:defRPr/>
            </a:pPr>
            <a:endParaRPr sz="1400"/>
          </a:p>
        </p:txBody>
      </p:sp>
      <p:sp>
        <p:nvSpPr>
          <p:cNvPr id="12293" name="Rectangle 7"/>
          <p:cNvSpPr>
            <a:spLocks noChangeShapeType="1" noGrp="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sp>
        <p:nvSpPr>
          <p:cNvPr id="12294" name="Title Placeholder 1"/>
          <p:cNvSpPr>
            <a:spLocks noChangeShapeType="1" noGrp="1"/>
          </p:cNvSpPr>
          <p:nvPr>
            <p:ph type="title" idx="0"/>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rPr/>
              <a:t>Click to edit Master title style</a:t>
            </a:r>
            <a:endParaRPr/>
          </a:p>
        </p:txBody>
      </p:sp>
      <p:sp>
        <p:nvSpPr>
          <p:cNvPr id="12295" name="Text Placeholder 2"/>
          <p:cNvSpPr>
            <a:spLocks noChangeShapeType="1" noGrp="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2296" name="Date Placeholder 10"/>
          <p:cNvSpPr>
            <a:spLocks noChangeShapeType="1" noGrp="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12297" name="Footer Placeholder 11"/>
          <p:cNvSpPr>
            <a:spLocks noChangeShapeType="1" noGrp="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12298" name="Slide Number Placeholder 12"/>
          <p:cNvSpPr>
            <a:spLocks noChangeShapeType="1" noGrp="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1_DividendVTI">
    <p:bg>
      <p:bgPr shadeToTitle="0">
        <a:solidFill>
          <a:schemeClr val="lt1"/>
        </a:solidFill>
      </p:bgPr>
    </p:bg>
    <p:spTree>
      <p:nvGrpSpPr>
        <p:cNvPr id="1" name=""/>
        <p:cNvGrpSpPr/>
        <p:nvPr/>
      </p:nvGrpSpPr>
      <p:grpSpPr bwMode="auto">
        <a:xfrm>
          <a:off x="0" y="0"/>
          <a:ext cx="0" cy="0"/>
          <a:chOff x="0" y="0"/>
          <a:chExt cx="0" cy="0"/>
        </a:xfrm>
      </p:grpSpPr>
      <p:sp>
        <p:nvSpPr>
          <p:cNvPr id="2050" name="Rectangle 8"/>
          <p:cNvSpPr>
            <a:spLocks noChangeShapeType="1" noGrp="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2051" name="Rectangle 9"/>
          <p:cNvSpPr>
            <a:spLocks noChangeShapeType="1" noGrp="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2052" name="Rectangle 10"/>
          <p:cNvSpPr>
            <a:spLocks noChangeShapeType="1" noGrp="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2053" name="Picture 7" descr="Logo&#10;&#10;Description automatically generated"/>
          <p:cNvPicPr>
            <a:picLocks noChangeAspect="1" noGrp="1"/>
          </p:cNvPicPr>
          <p:nvPr/>
        </p:nvPicPr>
        <p:blipFill>
          <a:blip r:embed="rId2"/>
          <a:stretch/>
        </p:blipFill>
        <p:spPr bwMode="auto">
          <a:xfrm>
            <a:off x="10485437" y="6437312"/>
            <a:ext cx="1125537" cy="365125"/>
          </a:xfrm>
          <a:prstGeom prst="rect">
            <a:avLst/>
          </a:prstGeom>
          <a:noFill/>
        </p:spPr>
      </p:pic>
      <p:sp>
        <p:nvSpPr>
          <p:cNvPr id="2054" name="Rectangle 2"/>
          <p:cNvSpPr>
            <a:spLocks noChangeShapeType="1" noGrp="1"/>
          </p:cNvSpPr>
          <p:nvPr/>
        </p:nvSpPr>
        <p:spPr bwMode="auto">
          <a:xfrm>
            <a:off x="446087" y="3086100"/>
            <a:ext cx="11299825" cy="3338512"/>
          </a:xfrm>
          <a:prstGeom prst="rect">
            <a:avLst/>
          </a:prstGeom>
          <a:solidFill>
            <a:srgbClr val="465359"/>
          </a:solidFill>
        </p:spPr>
        <p:txBody>
          <a:bodyPr lIns="91440" tIns="45720" rIns="91440" bIns="45720"/>
          <a:lstStyle/>
          <a:p>
            <a:pPr>
              <a:defRPr/>
            </a:pPr>
            <a:endParaRPr sz="1400"/>
          </a:p>
        </p:txBody>
      </p:sp>
      <p:sp>
        <p:nvSpPr>
          <p:cNvPr id="2055" name="Title Placeholder 1"/>
          <p:cNvSpPr>
            <a:spLocks noChangeShapeType="1" noGrp="1"/>
          </p:cNvSpPr>
          <p:nvPr>
            <p:ph type="title" idx="0"/>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rPr/>
              <a:t>Click to edit Master title style</a:t>
            </a:r>
            <a:endParaRPr/>
          </a:p>
        </p:txBody>
      </p:sp>
      <p:sp>
        <p:nvSpPr>
          <p:cNvPr id="2056" name="Text Placeholder 2"/>
          <p:cNvSpPr>
            <a:spLocks noChangeShapeType="1" noGrp="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2057" name="Date Placeholder 7"/>
          <p:cNvSpPr>
            <a:spLocks noChangeShapeType="1" noGrp="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2058" name="Footer Placeholder 8"/>
          <p:cNvSpPr>
            <a:spLocks noChangeShapeType="1" noGrp="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2059" name="Slide Number Placeholder 9"/>
          <p:cNvSpPr>
            <a:spLocks noChangeShapeType="1" noGrp="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2_DividendVTI">
    <p:bg>
      <p:bgPr shadeToTitle="0">
        <a:solidFill>
          <a:schemeClr val="lt1"/>
        </a:solidFill>
      </p:bgPr>
    </p:bg>
    <p:spTree>
      <p:nvGrpSpPr>
        <p:cNvPr id="1" name=""/>
        <p:cNvGrpSpPr/>
        <p:nvPr/>
      </p:nvGrpSpPr>
      <p:grpSpPr bwMode="auto">
        <a:xfrm>
          <a:off x="0" y="0"/>
          <a:ext cx="0" cy="0"/>
          <a:chOff x="0" y="0"/>
          <a:chExt cx="0" cy="0"/>
        </a:xfrm>
      </p:grpSpPr>
      <p:sp>
        <p:nvSpPr>
          <p:cNvPr id="3074" name="Rectangle 8"/>
          <p:cNvSpPr>
            <a:spLocks noChangeShapeType="1" noGrp="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3075" name="Rectangle 9"/>
          <p:cNvSpPr>
            <a:spLocks noChangeShapeType="1" noGrp="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3076" name="Rectangle 10"/>
          <p:cNvSpPr>
            <a:spLocks noChangeShapeType="1" noGrp="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3077" name="Picture 7" descr="Logo&#10;&#10;Description automatically generated"/>
          <p:cNvPicPr>
            <a:picLocks noChangeAspect="1" noGrp="1"/>
          </p:cNvPicPr>
          <p:nvPr/>
        </p:nvPicPr>
        <p:blipFill>
          <a:blip r:embed="rId2"/>
          <a:stretch/>
        </p:blipFill>
        <p:spPr bwMode="auto">
          <a:xfrm>
            <a:off x="10485437" y="6437312"/>
            <a:ext cx="1125537" cy="365125"/>
          </a:xfrm>
          <a:prstGeom prst="rect">
            <a:avLst/>
          </a:prstGeom>
          <a:noFill/>
        </p:spPr>
      </p:pic>
      <p:sp>
        <p:nvSpPr>
          <p:cNvPr id="3078" name="Title Placeholder 1"/>
          <p:cNvSpPr>
            <a:spLocks noChangeShapeType="1" noGrp="1"/>
          </p:cNvSpPr>
          <p:nvPr>
            <p:ph type="title" idx="0"/>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rPr/>
              <a:t>Click to edit Master title style</a:t>
            </a:r>
            <a:endParaRPr/>
          </a:p>
        </p:txBody>
      </p:sp>
      <p:sp>
        <p:nvSpPr>
          <p:cNvPr id="3079" name="Text Placeholder 2"/>
          <p:cNvSpPr>
            <a:spLocks noChangeShapeType="1" noGrp="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3080" name="Date Placeholder 7"/>
          <p:cNvSpPr>
            <a:spLocks noChangeShapeType="1" noGrp="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3_DividendVTI">
    <p:bg>
      <p:bgPr shadeToTitle="0">
        <a:solidFill>
          <a:schemeClr val="lt1"/>
        </a:solidFill>
      </p:bgPr>
    </p:bg>
    <p:spTree>
      <p:nvGrpSpPr>
        <p:cNvPr id="1" name=""/>
        <p:cNvGrpSpPr/>
        <p:nvPr/>
      </p:nvGrpSpPr>
      <p:grpSpPr bwMode="auto">
        <a:xfrm>
          <a:off x="0" y="0"/>
          <a:ext cx="0" cy="0"/>
          <a:chOff x="0" y="0"/>
          <a:chExt cx="0" cy="0"/>
        </a:xfrm>
      </p:grpSpPr>
      <p:sp>
        <p:nvSpPr>
          <p:cNvPr id="4098" name="Rectangle 8"/>
          <p:cNvSpPr>
            <a:spLocks noChangeShapeType="1" noGrp="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4099" name="Rectangle 9"/>
          <p:cNvSpPr>
            <a:spLocks noChangeShapeType="1" noGrp="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4100" name="Rectangle 10"/>
          <p:cNvSpPr>
            <a:spLocks noChangeShapeType="1" noGrp="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4101" name="Picture 7" descr="Logo&#10;&#10;Description automatically generated"/>
          <p:cNvPicPr>
            <a:picLocks noChangeAspect="1" noGrp="1"/>
          </p:cNvPicPr>
          <p:nvPr/>
        </p:nvPicPr>
        <p:blipFill>
          <a:blip r:embed="rId2"/>
          <a:stretch/>
        </p:blipFill>
        <p:spPr bwMode="auto">
          <a:xfrm>
            <a:off x="10485437" y="6437312"/>
            <a:ext cx="1125537" cy="365125"/>
          </a:xfrm>
          <a:prstGeom prst="rect">
            <a:avLst/>
          </a:prstGeom>
          <a:noFill/>
        </p:spPr>
      </p:pic>
      <p:sp>
        <p:nvSpPr>
          <p:cNvPr id="4102" name="Rectangle 2"/>
          <p:cNvSpPr>
            <a:spLocks noChangeShapeType="1" noGrp="1"/>
          </p:cNvSpPr>
          <p:nvPr/>
        </p:nvSpPr>
        <p:spPr bwMode="auto">
          <a:xfrm>
            <a:off x="447675" y="5141912"/>
            <a:ext cx="11290300" cy="1258887"/>
          </a:xfrm>
          <a:prstGeom prst="rect">
            <a:avLst/>
          </a:prstGeom>
          <a:solidFill>
            <a:srgbClr val="465359"/>
          </a:solidFill>
        </p:spPr>
        <p:txBody>
          <a:bodyPr lIns="91440" tIns="45720" rIns="91440" bIns="45720"/>
          <a:lstStyle/>
          <a:p>
            <a:pPr>
              <a:defRPr/>
            </a:pPr>
            <a:endParaRPr sz="1400"/>
          </a:p>
        </p:txBody>
      </p:sp>
      <p:sp>
        <p:nvSpPr>
          <p:cNvPr id="4103" name="Title Placeholder 1"/>
          <p:cNvSpPr>
            <a:spLocks noChangeShapeType="1" noGrp="1"/>
          </p:cNvSpPr>
          <p:nvPr>
            <p:ph type="title" idx="0"/>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rPr/>
              <a:t>Click to edit Master title style</a:t>
            </a:r>
            <a:endParaRPr/>
          </a:p>
        </p:txBody>
      </p:sp>
      <p:sp>
        <p:nvSpPr>
          <p:cNvPr id="4104" name="Text Placeholder 2"/>
          <p:cNvSpPr>
            <a:spLocks noChangeShapeType="1" noGrp="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4105" name="Date Placeholder 6"/>
          <p:cNvSpPr>
            <a:spLocks noChangeShapeType="1" noGrp="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4106" name="Footer Placeholder 8"/>
          <p:cNvSpPr>
            <a:spLocks noChangeShapeType="1" noGrp="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4107" name="Slide Number Placeholder 9"/>
          <p:cNvSpPr>
            <a:spLocks noChangeShapeType="1" noGrp="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4_DividendVTI">
    <p:bg>
      <p:bgPr shadeToTitle="0">
        <a:solidFill>
          <a:schemeClr val="lt1"/>
        </a:solidFill>
      </p:bgPr>
    </p:bg>
    <p:spTree>
      <p:nvGrpSpPr>
        <p:cNvPr id="1" name=""/>
        <p:cNvGrpSpPr/>
        <p:nvPr/>
      </p:nvGrpSpPr>
      <p:grpSpPr bwMode="auto">
        <a:xfrm>
          <a:off x="0" y="0"/>
          <a:ext cx="0" cy="0"/>
          <a:chOff x="0" y="0"/>
          <a:chExt cx="0" cy="0"/>
        </a:xfrm>
      </p:grpSpPr>
      <p:sp>
        <p:nvSpPr>
          <p:cNvPr id="5122" name="Rectangle 8"/>
          <p:cNvSpPr>
            <a:spLocks noChangeShapeType="1" noGrp="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5123" name="Rectangle 9"/>
          <p:cNvSpPr>
            <a:spLocks noChangeShapeType="1" noGrp="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5124" name="Rectangle 10"/>
          <p:cNvSpPr>
            <a:spLocks noChangeShapeType="1" noGrp="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5125" name="Picture 7" descr="Logo&#10;&#10;Description automatically generated"/>
          <p:cNvPicPr>
            <a:picLocks noChangeAspect="1" noGrp="1"/>
          </p:cNvPicPr>
          <p:nvPr/>
        </p:nvPicPr>
        <p:blipFill>
          <a:blip r:embed="rId2"/>
          <a:stretch/>
        </p:blipFill>
        <p:spPr bwMode="auto">
          <a:xfrm>
            <a:off x="10485437" y="6437312"/>
            <a:ext cx="1125537" cy="365125"/>
          </a:xfrm>
          <a:prstGeom prst="rect">
            <a:avLst/>
          </a:prstGeom>
          <a:noFill/>
        </p:spPr>
      </p:pic>
      <p:sp>
        <p:nvSpPr>
          <p:cNvPr id="5126" name="Title Placeholder 1"/>
          <p:cNvSpPr>
            <a:spLocks noChangeShapeType="1" noGrp="1"/>
          </p:cNvSpPr>
          <p:nvPr>
            <p:ph type="title" idx="0"/>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rPr/>
              <a:t>Click to edit Master title style</a:t>
            </a:r>
            <a:endParaRPr/>
          </a:p>
        </p:txBody>
      </p:sp>
      <p:sp>
        <p:nvSpPr>
          <p:cNvPr id="5127" name="Text Placeholder 2"/>
          <p:cNvSpPr>
            <a:spLocks noChangeShapeType="1" noGrp="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5128" name="Date Placeholder 4"/>
          <p:cNvSpPr>
            <a:spLocks noChangeShapeType="1" noGrp="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5129" name="Footer Placeholder 5"/>
          <p:cNvSpPr>
            <a:spLocks noChangeShapeType="1" noGrp="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5130" name="Slide Number Placeholder 6"/>
          <p:cNvSpPr>
            <a:spLocks noChangeShapeType="1" noGrp="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5_DividendVTI">
    <p:bg>
      <p:bgPr shadeToTitle="0">
        <a:solidFill>
          <a:schemeClr val="lt1"/>
        </a:solidFill>
      </p:bgPr>
    </p:bg>
    <p:spTree>
      <p:nvGrpSpPr>
        <p:cNvPr id="1" name=""/>
        <p:cNvGrpSpPr/>
        <p:nvPr/>
      </p:nvGrpSpPr>
      <p:grpSpPr bwMode="auto">
        <a:xfrm>
          <a:off x="0" y="0"/>
          <a:ext cx="0" cy="0"/>
          <a:chOff x="0" y="0"/>
          <a:chExt cx="0" cy="0"/>
        </a:xfrm>
      </p:grpSpPr>
      <p:sp>
        <p:nvSpPr>
          <p:cNvPr id="6146" name="Rectangle 8"/>
          <p:cNvSpPr>
            <a:spLocks noChangeShapeType="1" noGrp="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6147" name="Rectangle 9"/>
          <p:cNvSpPr>
            <a:spLocks noChangeShapeType="1" noGrp="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6148" name="Rectangle 10"/>
          <p:cNvSpPr>
            <a:spLocks noChangeShapeType="1" noGrp="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6149" name="Picture 7" descr="Logo&#10;&#10;Description automatically generated"/>
          <p:cNvPicPr>
            <a:picLocks noChangeAspect="1" noGrp="1"/>
          </p:cNvPicPr>
          <p:nvPr/>
        </p:nvPicPr>
        <p:blipFill>
          <a:blip r:embed="rId2"/>
          <a:stretch/>
        </p:blipFill>
        <p:spPr bwMode="auto">
          <a:xfrm>
            <a:off x="10485437" y="6437312"/>
            <a:ext cx="1125537" cy="365125"/>
          </a:xfrm>
          <a:prstGeom prst="rect">
            <a:avLst/>
          </a:prstGeom>
          <a:noFill/>
        </p:spPr>
      </p:pic>
      <p:sp>
        <p:nvSpPr>
          <p:cNvPr id="6150" name="Title Placeholder 1"/>
          <p:cNvSpPr>
            <a:spLocks noChangeShapeType="1" noGrp="1"/>
          </p:cNvSpPr>
          <p:nvPr>
            <p:ph type="title" idx="0"/>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rPr/>
              <a:t>Click to edit Master title style</a:t>
            </a:r>
            <a:endParaRPr/>
          </a:p>
        </p:txBody>
      </p:sp>
      <p:sp>
        <p:nvSpPr>
          <p:cNvPr id="6151" name="Text Placeholder 2"/>
          <p:cNvSpPr>
            <a:spLocks noChangeShapeType="1" noGrp="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6152" name="Date Placeholder 6"/>
          <p:cNvSpPr>
            <a:spLocks noChangeShapeType="1" noGrp="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6153" name="Footer Placeholder 7"/>
          <p:cNvSpPr>
            <a:spLocks noChangeShapeType="1" noGrp="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6154" name="Slide Number Placeholder 8"/>
          <p:cNvSpPr>
            <a:spLocks noChangeShapeType="1" noGrp="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6_DividendVTI">
    <p:bg>
      <p:bgPr shadeToTitle="0">
        <a:solidFill>
          <a:schemeClr val="lt1"/>
        </a:solidFill>
      </p:bgPr>
    </p:bg>
    <p:spTree>
      <p:nvGrpSpPr>
        <p:cNvPr id="1" name=""/>
        <p:cNvGrpSpPr/>
        <p:nvPr/>
      </p:nvGrpSpPr>
      <p:grpSpPr bwMode="auto">
        <a:xfrm>
          <a:off x="0" y="0"/>
          <a:ext cx="0" cy="0"/>
          <a:chOff x="0" y="0"/>
          <a:chExt cx="0" cy="0"/>
        </a:xfrm>
      </p:grpSpPr>
      <p:sp>
        <p:nvSpPr>
          <p:cNvPr id="7170" name="Rectangle 8"/>
          <p:cNvSpPr>
            <a:spLocks noChangeShapeType="1" noGrp="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7171" name="Rectangle 9"/>
          <p:cNvSpPr>
            <a:spLocks noChangeShapeType="1" noGrp="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7172" name="Rectangle 10"/>
          <p:cNvSpPr>
            <a:spLocks noChangeShapeType="1" noGrp="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7173" name="Picture 7" descr="Logo&#10;&#10;Description automatically generated"/>
          <p:cNvPicPr>
            <a:picLocks noChangeAspect="1" noGrp="1"/>
          </p:cNvPicPr>
          <p:nvPr/>
        </p:nvPicPr>
        <p:blipFill>
          <a:blip r:embed="rId2"/>
          <a:stretch/>
        </p:blipFill>
        <p:spPr bwMode="auto">
          <a:xfrm>
            <a:off x="10485437" y="6437312"/>
            <a:ext cx="1125537" cy="365125"/>
          </a:xfrm>
          <a:prstGeom prst="rect">
            <a:avLst/>
          </a:prstGeom>
          <a:noFill/>
        </p:spPr>
      </p:pic>
      <p:sp>
        <p:nvSpPr>
          <p:cNvPr id="7174" name="Title Placeholder 1"/>
          <p:cNvSpPr>
            <a:spLocks noChangeShapeType="1" noGrp="1"/>
          </p:cNvSpPr>
          <p:nvPr>
            <p:ph type="title" idx="0"/>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rPr/>
              <a:t>Click to edit Master title style</a:t>
            </a:r>
            <a:endParaRPr/>
          </a:p>
        </p:txBody>
      </p:sp>
      <p:sp>
        <p:nvSpPr>
          <p:cNvPr id="7175" name="Text Placeholder 2"/>
          <p:cNvSpPr>
            <a:spLocks noChangeShapeType="1" noGrp="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7176" name="Date Placeholder 2"/>
          <p:cNvSpPr>
            <a:spLocks noChangeShapeType="1" noGrp="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7177" name="Footer Placeholder 3"/>
          <p:cNvSpPr>
            <a:spLocks noChangeShapeType="1" noGrp="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7178" name="Slide Number Placeholder 4"/>
          <p:cNvSpPr>
            <a:spLocks noChangeShapeType="1" noGrp="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7_DividendVTI">
    <p:bg>
      <p:bgPr shadeToTitle="0">
        <a:solidFill>
          <a:schemeClr val="lt1"/>
        </a:solidFill>
      </p:bgPr>
    </p:bg>
    <p:spTree>
      <p:nvGrpSpPr>
        <p:cNvPr id="1" name=""/>
        <p:cNvGrpSpPr/>
        <p:nvPr/>
      </p:nvGrpSpPr>
      <p:grpSpPr bwMode="auto">
        <a:xfrm>
          <a:off x="0" y="0"/>
          <a:ext cx="0" cy="0"/>
          <a:chOff x="0" y="0"/>
          <a:chExt cx="0" cy="0"/>
        </a:xfrm>
      </p:grpSpPr>
      <p:sp>
        <p:nvSpPr>
          <p:cNvPr id="8194" name="Rectangle 8"/>
          <p:cNvSpPr>
            <a:spLocks noChangeShapeType="1" noGrp="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8195" name="Rectangle 9"/>
          <p:cNvSpPr>
            <a:spLocks noChangeShapeType="1" noGrp="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8196" name="Rectangle 10"/>
          <p:cNvSpPr>
            <a:spLocks noChangeShapeType="1" noGrp="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8197" name="Picture 7" descr="Logo&#10;&#10;Description automatically generated"/>
          <p:cNvPicPr>
            <a:picLocks noChangeAspect="1" noGrp="1"/>
          </p:cNvPicPr>
          <p:nvPr/>
        </p:nvPicPr>
        <p:blipFill>
          <a:blip r:embed="rId2"/>
          <a:stretch/>
        </p:blipFill>
        <p:spPr bwMode="auto">
          <a:xfrm>
            <a:off x="10485437" y="6437312"/>
            <a:ext cx="1125537" cy="365125"/>
          </a:xfrm>
          <a:prstGeom prst="rect">
            <a:avLst/>
          </a:prstGeom>
          <a:noFill/>
        </p:spPr>
      </p:pic>
      <p:sp>
        <p:nvSpPr>
          <p:cNvPr id="8198" name="Title Placeholder 1"/>
          <p:cNvSpPr>
            <a:spLocks noChangeShapeType="1" noGrp="1"/>
          </p:cNvSpPr>
          <p:nvPr>
            <p:ph type="title" idx="0"/>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rPr/>
              <a:t>Click to edit Master title style</a:t>
            </a:r>
            <a:endParaRPr/>
          </a:p>
        </p:txBody>
      </p:sp>
      <p:sp>
        <p:nvSpPr>
          <p:cNvPr id="8199" name="Text Placeholder 2"/>
          <p:cNvSpPr>
            <a:spLocks noChangeShapeType="1" noGrp="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8200" name="Date Placeholder 1"/>
          <p:cNvSpPr>
            <a:spLocks noChangeShapeType="1" noGrp="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8201" name="Footer Placeholder 2"/>
          <p:cNvSpPr>
            <a:spLocks noChangeShapeType="1" noGrp="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8202" name="Slide Number Placeholder 3"/>
          <p:cNvSpPr>
            <a:spLocks noChangeShapeType="1" noGrp="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8_DividendVTI">
    <p:bg>
      <p:bgPr shadeToTitle="0">
        <a:solidFill>
          <a:schemeClr val="lt1"/>
        </a:solidFill>
      </p:bgPr>
    </p:bg>
    <p:spTree>
      <p:nvGrpSpPr>
        <p:cNvPr id="1" name=""/>
        <p:cNvGrpSpPr/>
        <p:nvPr/>
      </p:nvGrpSpPr>
      <p:grpSpPr bwMode="auto">
        <a:xfrm>
          <a:off x="0" y="0"/>
          <a:ext cx="0" cy="0"/>
          <a:chOff x="0" y="0"/>
          <a:chExt cx="0" cy="0"/>
        </a:xfrm>
      </p:grpSpPr>
      <p:sp>
        <p:nvSpPr>
          <p:cNvPr id="9218" name="Rectangle 8"/>
          <p:cNvSpPr>
            <a:spLocks noChangeShapeType="1" noGrp="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9219" name="Rectangle 9"/>
          <p:cNvSpPr>
            <a:spLocks noChangeShapeType="1" noGrp="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9220" name="Rectangle 10"/>
          <p:cNvSpPr>
            <a:spLocks noChangeShapeType="1" noGrp="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9221" name="Picture 7" descr="Logo&#10;&#10;Description automatically generated"/>
          <p:cNvPicPr>
            <a:picLocks noChangeAspect="1" noGrp="1"/>
          </p:cNvPicPr>
          <p:nvPr/>
        </p:nvPicPr>
        <p:blipFill>
          <a:blip r:embed="rId2"/>
          <a:stretch/>
        </p:blipFill>
        <p:spPr bwMode="auto">
          <a:xfrm>
            <a:off x="10485437" y="6437312"/>
            <a:ext cx="1125537" cy="365125"/>
          </a:xfrm>
          <a:prstGeom prst="rect">
            <a:avLst/>
          </a:prstGeom>
          <a:noFill/>
        </p:spPr>
      </p:pic>
      <p:sp>
        <p:nvSpPr>
          <p:cNvPr id="9222" name="Rectangle 2"/>
          <p:cNvSpPr>
            <a:spLocks noChangeShapeType="1" noGrp="1"/>
          </p:cNvSpPr>
          <p:nvPr/>
        </p:nvSpPr>
        <p:spPr bwMode="auto">
          <a:xfrm>
            <a:off x="447675" y="601662"/>
            <a:ext cx="3683000" cy="5815012"/>
          </a:xfrm>
          <a:prstGeom prst="rect">
            <a:avLst/>
          </a:prstGeom>
          <a:solidFill>
            <a:srgbClr val="465359"/>
          </a:solidFill>
        </p:spPr>
        <p:txBody>
          <a:bodyPr lIns="91440" tIns="45720" rIns="91440" bIns="45720"/>
          <a:lstStyle/>
          <a:p>
            <a:pPr>
              <a:defRPr/>
            </a:pPr>
            <a:endParaRPr sz="1400"/>
          </a:p>
        </p:txBody>
      </p:sp>
      <p:sp>
        <p:nvSpPr>
          <p:cNvPr id="9223" name="Title Placeholder 1"/>
          <p:cNvSpPr>
            <a:spLocks noChangeShapeType="1" noGrp="1"/>
          </p:cNvSpPr>
          <p:nvPr>
            <p:ph type="title" idx="0"/>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rPr/>
              <a:t>Click to edit Master title style</a:t>
            </a:r>
            <a:endParaRPr/>
          </a:p>
        </p:txBody>
      </p:sp>
      <p:sp>
        <p:nvSpPr>
          <p:cNvPr id="9224" name="Text Placeholder 2"/>
          <p:cNvSpPr>
            <a:spLocks noChangeShapeType="1" noGrp="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9225" name="Date Placeholder 7"/>
          <p:cNvSpPr>
            <a:spLocks noChangeShapeType="1" noGrp="1"/>
          </p:cNvSpPr>
          <p:nvPr>
            <p:ph type="dt" idx="2"/>
          </p:nvPr>
        </p:nvSpPr>
        <p:spPr bwMode="auto">
          <a:xfrm>
            <a:off x="7605712" y="645636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9226" name="Footer Placeholder 9"/>
          <p:cNvSpPr>
            <a:spLocks noChangeShapeType="1" noGrp="1"/>
          </p:cNvSpPr>
          <p:nvPr>
            <p:ph type="ftr" idx="3"/>
          </p:nvPr>
        </p:nvSpPr>
        <p:spPr bwMode="auto">
          <a:xfrm>
            <a:off x="581025" y="6453187"/>
            <a:ext cx="6916737" cy="365125"/>
          </a:xfrm>
          <a:prstGeom prst="rect">
            <a:avLst/>
          </a:prstGeom>
          <a:noFill/>
        </p:spPr>
        <p:txBody>
          <a:bodyPr lIns="91440" tIns="45720" rIns="91440" bIns="45720"/>
          <a:lstStyle/>
          <a:p>
            <a:pPr>
              <a:defRPr/>
            </a:pPr>
            <a:endParaRPr sz="1400"/>
          </a:p>
        </p:txBody>
      </p:sp>
      <p:sp>
        <p:nvSpPr>
          <p:cNvPr id="9227" name="Slide Number Placeholder 10"/>
          <p:cNvSpPr>
            <a:spLocks noChangeShapeType="1" noGrp="1"/>
          </p:cNvSpPr>
          <p:nvPr>
            <p:ph type="sldNum" idx="4"/>
          </p:nvPr>
        </p:nvSpPr>
        <p:spPr bwMode="auto">
          <a:xfrm>
            <a:off x="10558462" y="645636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p:cNvGrpSpPr/>
        <p:nvPr/>
      </p:nvGrpSpPr>
      <p:grpSpPr bwMode="auto">
        <a:xfrm>
          <a:off x="0" y="0"/>
          <a:ext cx="0" cy="0"/>
          <a:chOff x="0" y="0"/>
          <a:chExt cx="0" cy="0"/>
        </a:xfrm>
      </p:grpSpPr>
      <p:sp>
        <p:nvSpPr>
          <p:cNvPr id="1026" name="Title Placeholder 1"/>
          <p:cNvSpPr>
            <a:spLocks noChangeShapeType="1" noGrp="1"/>
          </p:cNvSpPr>
          <p:nvPr>
            <p:ph type="title" idx="0"/>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rPr/>
              <a:t>Click to edit Master title style</a:t>
            </a:r>
            <a:endParaRPr/>
          </a:p>
        </p:txBody>
      </p:sp>
      <p:sp>
        <p:nvSpPr>
          <p:cNvPr id="1027" name="Text Placeholder 2"/>
          <p:cNvSpPr>
            <a:spLocks noChangeShapeType="1" noGrp="1"/>
          </p:cNvSpPr>
          <p:nvPr>
            <p:ph type="body" idx="1"/>
          </p:nvPr>
        </p:nvSpPr>
        <p:spPr bwMode="auto">
          <a:xfrm>
            <a:off x="581025" y="1414462"/>
            <a:ext cx="11029950" cy="4573587"/>
          </a:xfrm>
          <a:prstGeom prst="rect">
            <a:avLst/>
          </a:prstGeom>
          <a:noFill/>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028" name="Date Placeholder 3"/>
          <p:cNvSpPr>
            <a:spLocks noChangeShapeType="1" noGrp="1"/>
          </p:cNvSpPr>
          <p:nvPr>
            <p:ph type="dt" idx="2"/>
          </p:nvPr>
        </p:nvSpPr>
        <p:spPr bwMode="auto">
          <a:xfrm>
            <a:off x="7605712" y="6424612"/>
            <a:ext cx="2844800" cy="365125"/>
          </a:xfrm>
          <a:prstGeom prst="rect">
            <a:avLst/>
          </a:prstGeom>
          <a:noFill/>
        </p:spPr>
        <p:txBody>
          <a:bodyPr lIns="91440" tIns="45720" rIns="91440" bIns="45720" anchor="ctr" anchorCtr="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r>
              <a:rPr sz="900">
                <a:solidFill>
                  <a:srgbClr val="404040"/>
                </a:solidFill>
              </a:rPr>
              <a:t>*</a:t>
            </a:r>
            <a:endParaRPr/>
          </a:p>
        </p:txBody>
      </p:sp>
      <p:sp>
        <p:nvSpPr>
          <p:cNvPr id="1029" name="Slide Number Placeholder 5"/>
          <p:cNvSpPr>
            <a:spLocks noChangeShapeType="1" noGrp="1"/>
          </p:cNvSpPr>
          <p:nvPr>
            <p:ph type="sldNum" idx="4"/>
          </p:nvPr>
        </p:nvSpPr>
        <p:spPr bwMode="auto">
          <a:xfrm>
            <a:off x="10558462" y="6424612"/>
            <a:ext cx="1052512" cy="365125"/>
          </a:xfrm>
          <a:prstGeom prst="rect">
            <a:avLst/>
          </a:prstGeom>
          <a:noFill/>
        </p:spPr>
        <p:txBody>
          <a:bodyPr lIns="91440" tIns="45720" rIns="91440" bIns="45720" anchor="ctr" anchorCtr="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fld id="{D038279B-FC19-497E-A7D1-5ADD9CAF016F}" type="slidenum">
              <a:rPr sz="900">
                <a:solidFill>
                  <a:srgbClr val="404040"/>
                </a:solidFill>
              </a:rPr>
              <a:t>*</a:t>
            </a:fld>
            <a:endParaRPr/>
          </a:p>
        </p:txBody>
      </p:sp>
      <p:sp>
        <p:nvSpPr>
          <p:cNvPr id="1030" name="Rectangle 8"/>
          <p:cNvSpPr>
            <a:spLocks noChangeShapeType="1" noGrp="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1031" name="Rectangle 9"/>
          <p:cNvSpPr>
            <a:spLocks noChangeShapeType="1" noGrp="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1032" name="Rectangle 10"/>
          <p:cNvSpPr>
            <a:spLocks noChangeShapeType="1" noGrp="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1033" name="Picture 7" descr="Logo&#10;&#10;Description automatically generated"/>
          <p:cNvPicPr>
            <a:picLocks noChangeAspect="1" noGrp="1"/>
          </p:cNvPicPr>
          <p:nvPr/>
        </p:nvPicPr>
        <p:blipFill>
          <a:blip r:embed="rId14"/>
          <a:stretch/>
        </p:blipFill>
        <p:spPr bwMode="auto">
          <a:xfrm>
            <a:off x="10485437" y="6437312"/>
            <a:ext cx="1125537" cy="36512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0" indent="0" algn="l" defTabSz="457200">
        <a:lnSpc>
          <a:spcPct val="100000"/>
        </a:lnSpc>
        <a:spcBef>
          <a:spcPts val="0"/>
        </a:spcBef>
        <a:spcAft>
          <a:spcPts val="0"/>
        </a:spcAft>
        <a:buNone/>
        <a:defRPr lang="en-US" sz="2800" b="0" i="0">
          <a:solidFill>
            <a:srgbClr val="404040"/>
          </a:solidFill>
          <a:latin typeface="Franklin Gothic Demi"/>
        </a:defRPr>
      </a:lvl1pPr>
      <a:lvl2pPr marL="0" indent="0" algn="l" defTabSz="457200">
        <a:lnSpc>
          <a:spcPct val="100000"/>
        </a:lnSpc>
        <a:spcBef>
          <a:spcPts val="0"/>
        </a:spcBef>
        <a:spcAft>
          <a:spcPts val="0"/>
        </a:spcAft>
        <a:buNone/>
        <a:defRPr lang="en-US" sz="2800" b="0" i="0">
          <a:solidFill>
            <a:srgbClr val="404040"/>
          </a:solidFill>
          <a:latin typeface="Franklin Gothic Demi"/>
        </a:defRPr>
      </a:lvl2pPr>
      <a:lvl3pPr marL="0" indent="0" algn="l" defTabSz="457200">
        <a:lnSpc>
          <a:spcPct val="100000"/>
        </a:lnSpc>
        <a:spcBef>
          <a:spcPts val="0"/>
        </a:spcBef>
        <a:spcAft>
          <a:spcPts val="0"/>
        </a:spcAft>
        <a:buNone/>
        <a:defRPr lang="en-US" sz="2800" b="0" i="0">
          <a:solidFill>
            <a:srgbClr val="404040"/>
          </a:solidFill>
          <a:latin typeface="Franklin Gothic Demi"/>
        </a:defRPr>
      </a:lvl3pPr>
      <a:lvl4pPr marL="0" indent="0" algn="l" defTabSz="457200">
        <a:lnSpc>
          <a:spcPct val="100000"/>
        </a:lnSpc>
        <a:spcBef>
          <a:spcPts val="0"/>
        </a:spcBef>
        <a:spcAft>
          <a:spcPts val="0"/>
        </a:spcAft>
        <a:buNone/>
        <a:defRPr lang="en-US" sz="2800" b="0" i="0">
          <a:solidFill>
            <a:srgbClr val="404040"/>
          </a:solidFill>
          <a:latin typeface="Franklin Gothic Demi"/>
        </a:defRPr>
      </a:lvl4pPr>
      <a:lvl5pPr marL="0" indent="0" algn="l" defTabSz="457200">
        <a:lnSpc>
          <a:spcPct val="100000"/>
        </a:lnSpc>
        <a:spcBef>
          <a:spcPts val="0"/>
        </a:spcBef>
        <a:spcAft>
          <a:spcPts val="0"/>
        </a:spcAft>
        <a:buNone/>
        <a:defRPr lang="en-US" sz="2800" b="0" i="0">
          <a:solidFill>
            <a:srgbClr val="404040"/>
          </a:solidFill>
          <a:latin typeface="Franklin Gothic Demi"/>
        </a:defRPr>
      </a:lvl5pPr>
      <a:lvl6pPr>
        <a:defRPr lang="en-US" sz="1800"/>
      </a:lvl6pPr>
      <a:lvl7pPr>
        <a:defRPr lang="en-US" sz="1800"/>
      </a:lvl7pPr>
      <a:lvl8pPr>
        <a:defRPr lang="en-US" sz="1800"/>
      </a:lvl8pPr>
      <a:lvl9pPr>
        <a:defRPr lang="en-US" sz="1800"/>
      </a:lvl9pPr>
    </p:titleStyle>
    <p:bodyStyle>
      <a:lvl1pPr marL="304800" indent="0" algn="l" defTabSz="457200">
        <a:lnSpc>
          <a:spcPct val="110000"/>
        </a:lnSpc>
        <a:spcBef>
          <a:spcPts val="0"/>
        </a:spcBef>
        <a:spcAft>
          <a:spcPts val="600"/>
        </a:spcAft>
        <a:buClr>
          <a:srgbClr val="1CADE4"/>
        </a:buClr>
        <a:buSzPct val="92000"/>
        <a:buFont typeface="Wingdings 2"/>
        <a:buChar char=""/>
        <a:defRPr lang="en-US"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Font typeface="Wingdings 2"/>
        <a:buChar char=""/>
        <a:defRPr lang="en-US"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Font typeface="Wingdings 2"/>
        <a:buChar char=""/>
        <a:defRPr lang="en-US"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Font typeface="Wingdings 2"/>
        <a:buChar char=""/>
        <a:defRPr lang="en-US"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Font typeface="Wingdings 2"/>
        <a:buChar char=""/>
        <a:defRPr lang="en-US" sz="1100" b="0" i="0">
          <a:solidFill>
            <a:srgbClr val="404040"/>
          </a:solidFill>
          <a:latin typeface="Franklin Gothic Book"/>
        </a:defRPr>
      </a:lvl5pPr>
      <a:lvl6pPr>
        <a:defRPr lang="en-US" sz="1800"/>
      </a:lvl6pPr>
      <a:lvl7pPr>
        <a:defRPr lang="en-US" sz="1800"/>
      </a:lvl7pPr>
      <a:lvl8pPr>
        <a:defRPr lang="en-US" sz="1800"/>
      </a:lvl8pPr>
      <a:lvl9pPr>
        <a:defRPr lang="en-US" sz="1800"/>
      </a:lvl9pPr>
    </p:bodyStyle>
    <p:otherStyle>
      <a:lvl1pPr marL="0" indent="0" algn="l" defTabSz="914400">
        <a:lnSpc>
          <a:spcPct val="100000"/>
        </a:lnSpc>
        <a:spcBef>
          <a:spcPts val="0"/>
        </a:spcBef>
        <a:spcAft>
          <a:spcPts val="0"/>
        </a:spcAft>
        <a:buNone/>
        <a:defRPr lang="en-US" sz="1800" b="0" i="0">
          <a:solidFill>
            <a:schemeClr val="dk1"/>
          </a:solidFill>
          <a:latin typeface="Franklin Gothic Book"/>
        </a:defRPr>
      </a:lvl1pPr>
      <a:lvl2pPr marL="457200" indent="457200" algn="l" defTabSz="914400">
        <a:lnSpc>
          <a:spcPct val="100000"/>
        </a:lnSpc>
        <a:spcBef>
          <a:spcPts val="0"/>
        </a:spcBef>
        <a:spcAft>
          <a:spcPts val="0"/>
        </a:spcAft>
        <a:buNone/>
        <a:defRPr lang="en-US" sz="1800" b="0" i="0">
          <a:solidFill>
            <a:schemeClr val="dk1"/>
          </a:solidFill>
          <a:latin typeface="Franklin Gothic Book"/>
        </a:defRPr>
      </a:lvl2pPr>
      <a:lvl3pPr marL="914400" indent="914400" algn="l" defTabSz="914400">
        <a:lnSpc>
          <a:spcPct val="100000"/>
        </a:lnSpc>
        <a:spcBef>
          <a:spcPts val="0"/>
        </a:spcBef>
        <a:spcAft>
          <a:spcPts val="0"/>
        </a:spcAft>
        <a:buNone/>
        <a:defRPr lang="en-US" sz="1800" b="0" i="0">
          <a:solidFill>
            <a:schemeClr val="dk1"/>
          </a:solidFill>
          <a:latin typeface="Franklin Gothic Book"/>
        </a:defRPr>
      </a:lvl3pPr>
      <a:lvl4pPr marL="1371600" indent="1371600" algn="l" defTabSz="914400">
        <a:lnSpc>
          <a:spcPct val="100000"/>
        </a:lnSpc>
        <a:spcBef>
          <a:spcPts val="0"/>
        </a:spcBef>
        <a:spcAft>
          <a:spcPts val="0"/>
        </a:spcAft>
        <a:buNone/>
        <a:defRPr lang="en-US" sz="1800" b="0" i="0">
          <a:solidFill>
            <a:schemeClr val="dk1"/>
          </a:solidFill>
          <a:latin typeface="Franklin Gothic Book"/>
        </a:defRPr>
      </a:lvl4pPr>
      <a:lvl5pPr marL="1828800" indent="1828800" algn="l" defTabSz="914400">
        <a:lnSpc>
          <a:spcPct val="100000"/>
        </a:lnSpc>
        <a:spcBef>
          <a:spcPts val="0"/>
        </a:spcBef>
        <a:spcAft>
          <a:spcPts val="0"/>
        </a:spcAft>
        <a:buNone/>
        <a:defRPr lang="en-US" sz="1800" b="0" i="0">
          <a:solidFill>
            <a:schemeClr val="dk1"/>
          </a:solidFill>
          <a:latin typeface="Franklin Gothic Book"/>
        </a:defRPr>
      </a:lvl5pPr>
      <a:lvl6pPr>
        <a:defRPr lang="en-US" sz="1800"/>
      </a:lvl6pPr>
      <a:lvl7pPr>
        <a:defRPr lang="en-US" sz="1800"/>
      </a:lvl7pPr>
      <a:lvl8pPr>
        <a:defRPr lang="en-US" sz="1800"/>
      </a:lvl8pPr>
      <a:lvl9pPr>
        <a:defRPr lang="en-US" sz="1800"/>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338" name="Title 1"/>
          <p:cNvSpPr>
            <a:spLocks noChangeShapeType="1" noGrp="1"/>
          </p:cNvSpPr>
          <p:nvPr>
            <p:ph type="ctrTitle"/>
          </p:nvPr>
        </p:nvSpPr>
        <p:spPr bwMode="auto">
          <a:xfrm>
            <a:off x="1358900" y="1820862"/>
            <a:ext cx="9144000" cy="977900"/>
          </a:xfrm>
          <a:prstGeom prst="rect">
            <a:avLst/>
          </a:prstGeom>
        </p:spPr>
        <p:txBody>
          <a:bodyPr lIns="91440" tIns="45720" rIns="91440" bIns="45720" anchor="b"/>
          <a:lstStyle>
            <a:lvl1pPr>
              <a:defRPr/>
            </a:lvl1pPr>
            <a:lvl2pPr>
              <a:defRPr/>
            </a:lvl2pPr>
            <a:lvl3pPr>
              <a:defRPr/>
            </a:lvl3pPr>
            <a:lvl4pPr>
              <a:defRPr/>
            </a:lvl4pPr>
            <a:lvl5pPr>
              <a:defRPr/>
            </a:lvl5pPr>
          </a:lstStyle>
          <a:p>
            <a:pPr marL="0" lvl="0" indent="0" algn="ctr">
              <a:spcBef>
                <a:spcPts val="0"/>
              </a:spcBef>
              <a:buNone/>
              <a:defRPr/>
            </a:pPr>
            <a:r>
              <a:rPr sz="3200" b="1" i="0" u="none">
                <a:solidFill>
                  <a:schemeClr val="accent1"/>
                </a:solidFill>
                <a:latin typeface="Arial"/>
                <a:ea typeface="Arial"/>
              </a:rPr>
              <a:t>KEY LOGGERS &amp; SECURITY IMPLEMENTATION</a:t>
            </a:r>
            <a:endParaRPr/>
          </a:p>
        </p:txBody>
      </p:sp>
      <p:sp>
        <p:nvSpPr>
          <p:cNvPr id="14339" name="TextBox 2"/>
          <p:cNvSpPr txBox="1">
            <a:spLocks noChangeShapeType="1" noGrp="1"/>
          </p:cNvSpPr>
          <p:nvPr/>
        </p:nvSpPr>
        <p:spPr bwMode="auto">
          <a:xfrm>
            <a:off x="-330200" y="1035050"/>
            <a:ext cx="12726987" cy="584200"/>
          </a:xfrm>
          <a:prstGeom prst="rect">
            <a:avLst/>
          </a:prstGeom>
          <a:noFill/>
        </p:spPr>
        <p:txBody>
          <a:bodyPr lIns="91440" tIns="45720" rIns="91440" bIns="45720">
            <a:spAutoFit/>
          </a:bodyPr>
          <a:lstStyle/>
          <a:p>
            <a:pPr lvl="0" algn="ctr">
              <a:defRPr/>
            </a:pPr>
            <a:r>
              <a:rPr sz="3200" b="1" i="0" u="none">
                <a:solidFill>
                  <a:srgbClr val="1482AC"/>
                </a:solidFill>
                <a:latin typeface="Arial"/>
                <a:ea typeface="Arial"/>
              </a:rPr>
              <a:t>CAPSTONE PROJECT</a:t>
            </a:r>
            <a:endParaRPr/>
          </a:p>
        </p:txBody>
      </p:sp>
      <p:sp>
        <p:nvSpPr>
          <p:cNvPr id="14340" name="TextBox 3"/>
          <p:cNvSpPr txBox="1">
            <a:spLocks noChangeShapeType="1" noGrp="1"/>
          </p:cNvSpPr>
          <p:nvPr/>
        </p:nvSpPr>
        <p:spPr bwMode="auto">
          <a:xfrm>
            <a:off x="3117849" y="4586286"/>
            <a:ext cx="7989001" cy="1310999"/>
          </a:xfrm>
          <a:prstGeom prst="rect">
            <a:avLst/>
          </a:prstGeom>
          <a:noFill/>
        </p:spPr>
        <p:txBody>
          <a:bodyPr lIns="91440" tIns="45720" rIns="91440" bIns="45720">
            <a:spAutoFit/>
          </a:bodyPr>
          <a:lstStyle/>
          <a:p>
            <a:pPr lvl="0">
              <a:defRPr/>
            </a:pPr>
            <a:r>
              <a:rPr lang="en-US" sz="2000" b="1" i="0" u="none">
                <a:solidFill>
                  <a:schemeClr val="lt1"/>
                </a:solidFill>
                <a:latin typeface="Arial"/>
                <a:ea typeface="Arial"/>
              </a:rPr>
              <a:t>Presented By:</a:t>
            </a:r>
            <a:endParaRPr/>
          </a:p>
          <a:p>
            <a:pPr lvl="0">
              <a:defRPr/>
            </a:pPr>
            <a:r>
              <a:rPr lang="en-IN" sz="2000" b="1" i="0" u="none">
                <a:solidFill>
                  <a:schemeClr val="lt1"/>
                </a:solidFill>
                <a:latin typeface="Arial"/>
                <a:ea typeface="Arial"/>
              </a:rPr>
              <a:t>Mayavathi.M</a:t>
            </a:r>
            <a:br>
              <a:rPr lang="en-US" sz="2000" b="1" i="0" u="none">
                <a:solidFill>
                  <a:schemeClr val="lt1"/>
                </a:solidFill>
                <a:latin typeface="Arial"/>
                <a:ea typeface="Arial"/>
              </a:rPr>
            </a:br>
            <a:r>
              <a:rPr lang="en-US" sz="2000" b="1" i="0" u="none">
                <a:solidFill>
                  <a:schemeClr val="lt1"/>
                </a:solidFill>
                <a:latin typeface="Arial"/>
                <a:ea typeface="Arial"/>
              </a:rPr>
              <a:t>Btech (Ai &amp; Ds) – 3Year</a:t>
            </a:r>
            <a:br>
              <a:rPr lang="en-US" sz="2000" b="1" i="0" u="none">
                <a:solidFill>
                  <a:schemeClr val="lt1"/>
                </a:solidFill>
                <a:latin typeface="Arial"/>
                <a:ea typeface="Arial"/>
              </a:rPr>
            </a:br>
            <a:r>
              <a:rPr lang="en-IN" sz="2000" b="1" i="0" u="none">
                <a:solidFill>
                  <a:schemeClr val="lt1"/>
                </a:solidFill>
                <a:latin typeface="Arial"/>
              </a:rPr>
              <a:t>Jeppiaar Institute of Technology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578" name="Title 4"/>
          <p:cNvSpPr>
            <a:spLocks noChangeShapeType="1" noGrp="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REFERENCES</a:t>
            </a:r>
            <a:endParaRPr/>
          </a:p>
        </p:txBody>
      </p:sp>
      <p:sp>
        <p:nvSpPr>
          <p:cNvPr id="24579" name="Content Placeholder 1"/>
          <p:cNvSpPr>
            <a:spLocks noChangeShapeType="1" noGrp="1"/>
          </p:cNvSpPr>
          <p:nvPr>
            <p:ph type="obj"/>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lnSpc>
                <a:spcPct val="90000"/>
              </a:lnSpc>
              <a:spcBef>
                <a:spcPts val="0"/>
              </a:spcBef>
              <a:buClr>
                <a:srgbClr val="1CADE4"/>
              </a:buClr>
              <a:buSzPct val="92000"/>
              <a:buFont typeface="Wingdings 2"/>
              <a:buChar char=""/>
              <a:defRPr/>
            </a:pPr>
            <a:r>
              <a:rPr sz="1800" b="1" i="0" u="none"/>
              <a:t>Books:</a:t>
            </a:r>
            <a:endParaRPr/>
          </a:p>
          <a:p>
            <a:pPr marL="304800" lvl="0" indent="-304800">
              <a:lnSpc>
                <a:spcPct val="90000"/>
              </a:lnSpc>
              <a:spcBef>
                <a:spcPts val="0"/>
              </a:spcBef>
              <a:buFont typeface="Wingdings"/>
              <a:buChar char="q"/>
              <a:defRPr/>
            </a:pPr>
            <a:r>
              <a:rPr sz="1800"/>
              <a:t>    "The Web Application Hacker's Handbook: Finding and Exploiting Security Flaws" by Dafydd Stuttard and</a:t>
            </a:r>
            <a:endParaRPr/>
          </a:p>
          <a:p>
            <a:pPr marL="304800" lvl="0" indent="-304800">
              <a:lnSpc>
                <a:spcPct val="90000"/>
              </a:lnSpc>
              <a:spcBef>
                <a:spcPts val="0"/>
              </a:spcBef>
              <a:buClr>
                <a:srgbClr val="1CADE4"/>
              </a:buClr>
              <a:buSzPct val="92000"/>
              <a:buFont typeface="Wingdings 2"/>
              <a:buChar char=""/>
              <a:defRPr/>
            </a:pPr>
            <a:r>
              <a:rPr sz="1800"/>
              <a:t>Marcus Pinto.</a:t>
            </a:r>
            <a:endParaRPr/>
          </a:p>
          <a:p>
            <a:pPr marL="304800" lvl="0" indent="-304800">
              <a:lnSpc>
                <a:spcPct val="90000"/>
              </a:lnSpc>
              <a:spcBef>
                <a:spcPts val="0"/>
              </a:spcBef>
              <a:buFont typeface="Wingdings"/>
              <a:buChar char="q"/>
              <a:defRPr/>
            </a:pPr>
            <a:r>
              <a:rPr sz="1800"/>
              <a:t>  "Practical Malware Analysis: The Hands-On Guide to Dissecting Malicious Software" by Michael Sikorski</a:t>
            </a:r>
            <a:endParaRPr/>
          </a:p>
          <a:p>
            <a:pPr marL="304800" lvl="0" indent="-304800">
              <a:lnSpc>
                <a:spcPct val="90000"/>
              </a:lnSpc>
              <a:spcBef>
                <a:spcPts val="0"/>
              </a:spcBef>
              <a:buClr>
                <a:srgbClr val="1CADE4"/>
              </a:buClr>
              <a:buSzPct val="92000"/>
              <a:buFont typeface="Wingdings 2"/>
              <a:buChar char=""/>
              <a:defRPr/>
            </a:pPr>
            <a:r>
              <a:rPr sz="1800"/>
              <a:t>and Andrew Honig.</a:t>
            </a:r>
            <a:endParaRPr/>
          </a:p>
          <a:p>
            <a:pPr marL="304800" lvl="0" indent="-304800">
              <a:lnSpc>
                <a:spcPct val="90000"/>
              </a:lnSpc>
              <a:spcBef>
                <a:spcPts val="0"/>
              </a:spcBef>
              <a:buClr>
                <a:srgbClr val="1CADE4"/>
              </a:buClr>
              <a:buSzPct val="92000"/>
              <a:buFont typeface="Wingdings 2"/>
              <a:buChar char=""/>
              <a:defRPr/>
            </a:pPr>
            <a:endParaRPr/>
          </a:p>
          <a:p>
            <a:pPr marL="304800" lvl="0" indent="-304800">
              <a:lnSpc>
                <a:spcPct val="90000"/>
              </a:lnSpc>
              <a:spcBef>
                <a:spcPts val="0"/>
              </a:spcBef>
              <a:buNone/>
              <a:defRPr/>
            </a:pPr>
            <a:r>
              <a:rPr sz="1800" b="1" i="0" u="none"/>
              <a:t>  Academic Journals and Papers:</a:t>
            </a:r>
            <a:endParaRPr/>
          </a:p>
          <a:p>
            <a:pPr marL="304800" lvl="0" indent="-304800">
              <a:lnSpc>
                <a:spcPct val="90000"/>
              </a:lnSpc>
              <a:spcBef>
                <a:spcPts val="0"/>
              </a:spcBef>
              <a:buFont typeface="Wingdings"/>
              <a:buChar char="q"/>
              <a:defRPr/>
            </a:pPr>
            <a:r>
              <a:rPr sz="1800"/>
              <a:t>  IEEE Security &amp; Privacy: A peer-reviewed journal that publishes research articles, case studies, and surveys on</a:t>
            </a:r>
            <a:endParaRPr/>
          </a:p>
          <a:p>
            <a:pPr marL="304800" lvl="0" indent="-304800">
              <a:lnSpc>
                <a:spcPct val="90000"/>
              </a:lnSpc>
              <a:spcBef>
                <a:spcPts val="0"/>
              </a:spcBef>
              <a:buClr>
                <a:srgbClr val="1CADE4"/>
              </a:buClr>
              <a:buSzPct val="92000"/>
              <a:buFont typeface="Wingdings 2"/>
              <a:buChar char=""/>
              <a:defRPr/>
            </a:pPr>
            <a:r>
              <a:rPr sz="1800"/>
              <a:t>various topics in cybersecurity, including keyloggers and malware.</a:t>
            </a:r>
            <a:endParaRPr/>
          </a:p>
          <a:p>
            <a:pPr marL="304800" lvl="0" indent="-304800">
              <a:lnSpc>
                <a:spcPct val="90000"/>
              </a:lnSpc>
              <a:spcBef>
                <a:spcPts val="0"/>
              </a:spcBef>
              <a:buFont typeface="Wingdings"/>
              <a:buChar char="q"/>
              <a:defRPr/>
            </a:pPr>
            <a:r>
              <a:rPr sz="1800"/>
              <a:t>  ACM Digital Library: Offers access to a wide range of academic journals, conference proceedings, and technical</a:t>
            </a:r>
            <a:endParaRPr/>
          </a:p>
          <a:p>
            <a:pPr marL="304800" lvl="0" indent="-304800">
              <a:lnSpc>
                <a:spcPct val="90000"/>
              </a:lnSpc>
              <a:spcBef>
                <a:spcPts val="0"/>
              </a:spcBef>
              <a:buClr>
                <a:srgbClr val="1CADE4"/>
              </a:buClr>
              <a:buSzPct val="92000"/>
              <a:buFont typeface="Wingdings 2"/>
              <a:buChar char=""/>
              <a:defRPr/>
            </a:pPr>
            <a:r>
              <a:rPr sz="1800"/>
              <a:t>papers in the field of computer science and cybersecurity.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602" name="Title 4"/>
          <p:cNvSpPr>
            <a:spLocks noChangeShapeType="1" noGrp="1"/>
          </p:cNvSpPr>
          <p:nvPr>
            <p:ph type="title"/>
          </p:nvPr>
        </p:nvSpPr>
        <p:spPr bwMode="auto">
          <a:xfrm>
            <a:off x="1463675" y="2765425"/>
            <a:ext cx="9297987" cy="1325562"/>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lgn="ctr">
              <a:spcBef>
                <a:spcPts val="0"/>
              </a:spcBef>
              <a:buNone/>
              <a:defRPr/>
            </a:pPr>
            <a:r>
              <a:rPr b="1" i="0" u="none">
                <a:solidFill>
                  <a:srgbClr val="002060"/>
                </a:solidFill>
                <a:latin typeface="Arial"/>
                <a:ea typeface="Arial"/>
              </a:rPr>
              <a:t>THANK YOU</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362" name="Title 1"/>
          <p:cNvSpPr>
            <a:spLocks noChangeShapeType="1" noGrp="1"/>
          </p:cNvSpPr>
          <p:nvPr>
            <p:ph type="title"/>
          </p:nvPr>
        </p:nvSpPr>
        <p:spPr bwMode="auto">
          <a:xfrm>
            <a:off x="849312" y="558800"/>
            <a:ext cx="10515600" cy="1325562"/>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b="1" i="0" u="none">
                <a:solidFill>
                  <a:srgbClr val="002060"/>
                </a:solidFill>
                <a:latin typeface="Arial"/>
                <a:ea typeface="Arial"/>
              </a:rPr>
              <a:t>OUTLINE</a:t>
            </a:r>
            <a:endParaRPr/>
          </a:p>
        </p:txBody>
      </p:sp>
      <p:sp>
        <p:nvSpPr>
          <p:cNvPr id="15363" name="Content Placeholder 2"/>
          <p:cNvSpPr>
            <a:spLocks noChangeShapeType="1" noGrp="1"/>
          </p:cNvSpPr>
          <p:nvPr>
            <p:ph type="obj"/>
          </p:nvPr>
        </p:nvSpPr>
        <p:spPr bwMode="auto">
          <a:xfrm>
            <a:off x="838200" y="1619250"/>
            <a:ext cx="11018837" cy="5238750"/>
          </a:xfrm>
          <a:prstGeom prst="rect">
            <a:avLst/>
          </a:prstGeom>
        </p:spPr>
        <p:txBody>
          <a:bodyPr lIns="91440" tIns="45720" rIns="91440" bIns="45720" anchor="t"/>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lang="en-US" sz="2000" b="1" i="0" u="none">
                <a:latin typeface="Arial"/>
                <a:ea typeface="Franklin Gothic Book"/>
              </a:rPr>
              <a:t>  </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Problem Statement </a:t>
            </a:r>
            <a:endParaRPr/>
          </a:p>
          <a:p>
            <a:pPr marL="0" lvl="0" indent="0">
              <a:spcBef>
                <a:spcPts val="0"/>
              </a:spcBef>
              <a:buClr>
                <a:srgbClr val="1CADE4"/>
              </a:buClr>
              <a:buSzPct val="92000"/>
              <a:buFont typeface="Wingdings 2"/>
              <a:buChar char=""/>
              <a:defRPr/>
            </a:pPr>
            <a:r>
              <a:rPr lang="en-US" sz="2000" b="1" i="0" u="none">
                <a:latin typeface="Arial"/>
                <a:ea typeface="Franklin Gothic Book"/>
              </a:rPr>
              <a:t>Proposed System/Solution</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System Development Approach </a:t>
            </a:r>
            <a:r>
              <a:rPr lang="en-US" sz="2000">
                <a:latin typeface="Arial"/>
                <a:ea typeface="Franklin Gothic Book"/>
              </a:rPr>
              <a:t>(Technology Used) </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Algorithm &amp; Deployment  </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Result </a:t>
            </a:r>
            <a:endParaRPr/>
          </a:p>
          <a:p>
            <a:pPr marL="0" lvl="0" indent="0">
              <a:spcBef>
                <a:spcPts val="0"/>
              </a:spcBef>
              <a:buClr>
                <a:srgbClr val="1CADE4"/>
              </a:buClr>
              <a:buSzPct val="92000"/>
              <a:buFont typeface="Wingdings 2"/>
              <a:buChar char=""/>
              <a:defRPr/>
            </a:pPr>
            <a:r>
              <a:rPr lang="en-US" sz="2000" b="1" i="0" u="none">
                <a:latin typeface="Arial"/>
                <a:ea typeface="Franklin Gothic Book"/>
              </a:rPr>
              <a:t>Conclusion</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Future Scope</a:t>
            </a:r>
            <a:endParaRPr/>
          </a:p>
          <a:p>
            <a:pPr marL="0" lvl="0" indent="0">
              <a:spcBef>
                <a:spcPts val="0"/>
              </a:spcBef>
              <a:buClr>
                <a:srgbClr val="1CADE4"/>
              </a:buClr>
              <a:buSzPct val="92000"/>
              <a:buFont typeface="Wingdings 2"/>
              <a:buChar char=""/>
              <a:defRPr/>
            </a:pPr>
            <a:r>
              <a:rPr lang="en-US" sz="2000" b="1" i="0" u="none">
                <a:latin typeface="Arial"/>
                <a:ea typeface="Franklin Gothic Book"/>
              </a:rPr>
              <a:t>References</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386" name="Title 4"/>
          <p:cNvSpPr>
            <a:spLocks noChangeShapeType="1" noGrp="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Arial"/>
              </a:rPr>
              <a:t>PROBLEM STATEMENT</a:t>
            </a:r>
            <a:endParaRPr/>
          </a:p>
        </p:txBody>
      </p:sp>
      <p:sp>
        <p:nvSpPr>
          <p:cNvPr id="16387" name="Content Placeholder 1"/>
          <p:cNvSpPr>
            <a:spLocks noChangeShapeType="1" noGrp="1"/>
          </p:cNvSpPr>
          <p:nvPr>
            <p:ph type="obj"/>
          </p:nvPr>
        </p:nvSpPr>
        <p:spPr bwMode="auto">
          <a:xfrm>
            <a:off x="452437" y="1238250"/>
            <a:ext cx="11029950" cy="4672012"/>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sz="3200">
                <a:solidFill>
                  <a:srgbClr val="0F0F0F"/>
                </a:solidFill>
                <a:ea typeface="Franklin Gothic Book"/>
              </a:rPr>
              <a:t>Tasked with creating a basic keylogger program in Python. The keylogger should run silently in the background, capturing all keystrokes made by the user and saving them to a log file.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410" name="Title 4"/>
          <p:cNvSpPr>
            <a:spLocks noChangeShapeType="1" noGrp="1"/>
          </p:cNvSpPr>
          <p:nvPr>
            <p:ph type="title"/>
          </p:nvPr>
        </p:nvSpPr>
        <p:spPr bwMode="auto">
          <a:xfrm>
            <a:off x="0"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Arial"/>
              </a:rPr>
              <a:t>   PROPOSED SOLUTION</a:t>
            </a:r>
            <a:endParaRPr/>
          </a:p>
        </p:txBody>
      </p:sp>
      <p:sp>
        <p:nvSpPr>
          <p:cNvPr id="17411" name="TextBox 11"/>
          <p:cNvSpPr txBox="1">
            <a:spLocks noChangeShapeType="1" noGrp="1"/>
          </p:cNvSpPr>
          <p:nvPr/>
        </p:nvSpPr>
        <p:spPr bwMode="auto">
          <a:xfrm>
            <a:off x="384175" y="1225550"/>
            <a:ext cx="11699875" cy="5632450"/>
          </a:xfrm>
          <a:prstGeom prst="rect">
            <a:avLst/>
          </a:prstGeom>
          <a:noFill/>
        </p:spPr>
        <p:txBody>
          <a:bodyPr lIns="91440" tIns="45720" rIns="91440" bIns="45720">
            <a:spAutoFit/>
          </a:bodyPr>
          <a:lstStyle/>
          <a:p>
            <a:pPr lvl="0">
              <a:defRPr/>
            </a:pPr>
            <a:r>
              <a:rPr lang="en-IN"/>
              <a:t>The proposed system aims to </a:t>
            </a:r>
            <a:r>
              <a:rPr b="0" i="0" u="none">
                <a:solidFill>
                  <a:srgbClr val="0F0F0F"/>
                </a:solidFill>
                <a:ea typeface="Franklin Gothic Book"/>
              </a:rPr>
              <a:t>Tasked with creating a basic keylogger program in Python. The keylogger should run silently in the background, capturing all keystrokes made by the user and saving them to a log file.</a:t>
            </a:r>
            <a:endParaRPr/>
          </a:p>
          <a:p>
            <a:pPr lvl="0">
              <a:defRPr/>
            </a:pPr>
            <a:endParaRPr/>
          </a:p>
          <a:p>
            <a:pPr lvl="0" indent="0">
              <a:buFont typeface="Wingdings"/>
              <a:buChar char="§"/>
              <a:defRPr/>
            </a:pPr>
            <a:r>
              <a:rPr b="1" i="0" u="none"/>
              <a:t>Install Required Libraries:</a:t>
            </a:r>
            <a:endParaRPr/>
          </a:p>
          <a:p>
            <a:pPr lvl="0">
              <a:defRPr/>
            </a:pPr>
            <a:r>
              <a:rPr b="0" i="0" u="none"/>
              <a:t>   Install the ‘pynput’ library, which is used for monitoring keyboard events.</a:t>
            </a:r>
            <a:endParaRPr/>
          </a:p>
          <a:p>
            <a:pPr lvl="0" indent="0">
              <a:buFont typeface="Wingdings"/>
              <a:buChar char="§"/>
              <a:defRPr/>
            </a:pPr>
            <a:r>
              <a:rPr b="1" i="0" u="none"/>
              <a:t>Import Necessary Modules:</a:t>
            </a:r>
            <a:endParaRPr/>
          </a:p>
          <a:p>
            <a:pPr lvl="0">
              <a:defRPr/>
            </a:pPr>
            <a:r>
              <a:rPr b="0" i="0" u="none"/>
              <a:t>  Import the required modules in your Python script.</a:t>
            </a:r>
            <a:endParaRPr/>
          </a:p>
          <a:p>
            <a:pPr lvl="0" indent="0">
              <a:buFont typeface="Wingdings"/>
              <a:buChar char="§"/>
              <a:defRPr/>
            </a:pPr>
            <a:r>
              <a:rPr b="1" i="0" u="none"/>
              <a:t>Set Up Logging:</a:t>
            </a:r>
            <a:endParaRPr/>
          </a:p>
          <a:p>
            <a:pPr lvl="0">
              <a:defRPr/>
            </a:pPr>
            <a:r>
              <a:rPr b="0" i="0" u="none"/>
              <a:t>  Set up logging to save the keystrokes to a log file.</a:t>
            </a:r>
            <a:endParaRPr/>
          </a:p>
          <a:p>
            <a:pPr lvl="0" indent="0">
              <a:buFont typeface="Wingdings"/>
              <a:buChar char="§"/>
              <a:defRPr/>
            </a:pPr>
            <a:r>
              <a:rPr b="1" i="0" u="none"/>
              <a:t>Define the Keystroke Logging Function:</a:t>
            </a:r>
            <a:endParaRPr/>
          </a:p>
          <a:p>
            <a:pPr lvl="0">
              <a:defRPr/>
            </a:pPr>
            <a:r>
              <a:rPr b="0" i="0" u="none"/>
              <a:t>  Define a function to log keystrokes when a key is pressed.</a:t>
            </a:r>
            <a:endParaRPr/>
          </a:p>
          <a:p>
            <a:pPr lvl="0" indent="0">
              <a:buFont typeface="Wingdings"/>
              <a:buChar char="§"/>
              <a:defRPr/>
            </a:pPr>
            <a:r>
              <a:rPr b="1" i="0" u="none"/>
              <a:t>Start the Listener:</a:t>
            </a:r>
            <a:endParaRPr/>
          </a:p>
          <a:p>
            <a:pPr lvl="0">
              <a:defRPr/>
            </a:pPr>
            <a:r>
              <a:rPr b="0" i="0" u="none"/>
              <a:t>  Start the listener to monitor keyboard events.</a:t>
            </a:r>
            <a:endParaRPr/>
          </a:p>
          <a:p>
            <a:pPr lvl="0" indent="0">
              <a:buFont typeface="Wingdings"/>
              <a:buChar char="§"/>
              <a:defRPr/>
            </a:pPr>
            <a:r>
              <a:rPr b="1" i="0" u="none"/>
              <a:t>Handle KeyboardInterrupt </a:t>
            </a:r>
            <a:r>
              <a:rPr b="0" i="0" u="none"/>
              <a:t>(Optional):</a:t>
            </a:r>
            <a:endParaRPr/>
          </a:p>
          <a:p>
            <a:pPr lvl="0">
              <a:defRPr/>
            </a:pPr>
            <a:r>
              <a:rPr b="0" i="0" u="none"/>
              <a:t>  Optionally, you can handle ‘KeyboardInterrupt’ to gracefully exit the program.</a:t>
            </a:r>
            <a:endParaRPr/>
          </a:p>
          <a:p>
            <a:pPr lvl="0" indent="0">
              <a:buFont typeface="Wingdings"/>
              <a:buChar char="§"/>
              <a:defRPr/>
            </a:pPr>
            <a:r>
              <a:rPr b="1" i="0" u="none"/>
              <a:t>Run the Script</a:t>
            </a:r>
            <a:r>
              <a:rPr b="0" i="0" u="none"/>
              <a:t>:</a:t>
            </a:r>
            <a:endParaRPr/>
          </a:p>
          <a:p>
            <a:pPr lvl="0">
              <a:defRPr/>
            </a:pPr>
            <a:r>
              <a:rPr lang="en-IN" b="0" i="0" u="none"/>
              <a:t>  Save the script in a Python file (e.g., keylogger.py) and run it using Python.</a:t>
            </a:r>
            <a:endParaRPr/>
          </a:p>
          <a:p>
            <a:pPr lvl="0">
              <a:defRPr/>
            </a:pPr>
            <a:r>
              <a:rPr lang="en-IN" b="0" i="0" u="none"/>
              <a:t>This script will silently run in the background, capturing all keystrokes made by the user and saving them to the specified log file (keylog.txt).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434" name="Title 4"/>
          <p:cNvSpPr>
            <a:spLocks noChangeShapeType="1" noGrp="1"/>
          </p:cNvSpPr>
          <p:nvPr>
            <p:ph type="title"/>
          </p:nvPr>
        </p:nvSpPr>
        <p:spPr bwMode="auto">
          <a:xfrm>
            <a:off x="581025" y="661987"/>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SYSTEM  APPROACH</a:t>
            </a:r>
            <a:endParaRPr/>
          </a:p>
        </p:txBody>
      </p:sp>
      <p:sp>
        <p:nvSpPr>
          <p:cNvPr id="18435" name="Content Placeholder 1"/>
          <p:cNvSpPr>
            <a:spLocks noChangeShapeType="1" noGrp="1"/>
          </p:cNvSpPr>
          <p:nvPr>
            <p:ph type="obj"/>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lang="en-IN" sz="1800" b="1" i="0" u="none">
                <a:solidFill>
                  <a:srgbClr val="0F0F0F"/>
                </a:solidFill>
                <a:ea typeface="Franklin Gothic Book"/>
              </a:rPr>
              <a:t>The "System Approach" section outlines the overall strategy and methodology for developing and implementing the keylogger &amp; Security implementation system. Here's a suggested structure for this section:</a:t>
            </a:r>
            <a:endParaRPr lang="en-US"/>
          </a:p>
          <a:p>
            <a:pPr marL="0" lvl="0" indent="0">
              <a:spcBef>
                <a:spcPts val="0"/>
              </a:spcBef>
              <a:buClr>
                <a:srgbClr val="1CADE4"/>
              </a:buClr>
              <a:buSzPct val="92000"/>
              <a:buFont typeface="Wingdings 2"/>
              <a:buChar char=""/>
              <a:defRPr/>
            </a:pPr>
            <a:r>
              <a:rPr lang="en-IN" sz="1800" b="1" i="0" u="none">
                <a:solidFill>
                  <a:srgbClr val="0F0F0F"/>
                </a:solidFill>
              </a:rPr>
              <a:t>System requirements(python Idle)</a:t>
            </a:r>
            <a:endParaRPr/>
          </a:p>
          <a:p>
            <a:pPr marL="0" lvl="0" indent="0">
              <a:spcBef>
                <a:spcPts val="0"/>
              </a:spcBef>
              <a:buClr>
                <a:srgbClr val="1CADE4"/>
              </a:buClr>
              <a:buSzPct val="92000"/>
              <a:buFont typeface="Wingdings 2"/>
              <a:buChar char=""/>
              <a:defRPr/>
            </a:pPr>
            <a:r>
              <a:rPr lang="en-IN" sz="1800" b="1" i="0" u="none">
                <a:solidFill>
                  <a:srgbClr val="0F0F0F"/>
                </a:solidFill>
              </a:rPr>
              <a:t>Library required to build the model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458" name="Title 4"/>
          <p:cNvSpPr>
            <a:spLocks noChangeShapeType="1" noGrp="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ALGORITHM &amp; DEPLOYMENT</a:t>
            </a:r>
            <a:endParaRPr/>
          </a:p>
        </p:txBody>
      </p:sp>
      <p:sp>
        <p:nvSpPr>
          <p:cNvPr id="19459" name="Content Placeholder 1"/>
          <p:cNvSpPr>
            <a:spLocks noChangeShapeType="1" noGrp="1"/>
          </p:cNvSpPr>
          <p:nvPr>
            <p:ph type="obj"/>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sz="2000">
                <a:ea typeface="Franklin Gothic Book"/>
              </a:rPr>
              <a:t>Algorithm for Creating a Basic Keylogger Program in Python:</a:t>
            </a:r>
            <a:endParaRPr/>
          </a:p>
          <a:p>
            <a:pPr marL="0" lvl="0" indent="0">
              <a:spcBef>
                <a:spcPts val="0"/>
              </a:spcBef>
              <a:buClr>
                <a:srgbClr val="1CADE4"/>
              </a:buClr>
              <a:buSzPct val="92000"/>
              <a:buFont typeface="Wingdings 2"/>
              <a:buChar char=""/>
              <a:defRPr/>
            </a:pPr>
            <a:r>
              <a:rPr sz="1400">
                <a:ea typeface="Franklin Gothic Book"/>
              </a:rPr>
              <a:t>Import necessary libraries:pynput for monitoring keyboard events.</a:t>
            </a:r>
            <a:endParaRPr/>
          </a:p>
          <a:p>
            <a:pPr marL="0" lvl="0" indent="0">
              <a:spcBef>
                <a:spcPts val="0"/>
              </a:spcBef>
              <a:buClr>
                <a:srgbClr val="1CADE4"/>
              </a:buClr>
              <a:buSzPct val="92000"/>
              <a:buFont typeface="Wingdings 2"/>
              <a:buChar char=""/>
              <a:defRPr/>
            </a:pPr>
            <a:r>
              <a:rPr sz="1400">
                <a:ea typeface="Franklin Gothic Book"/>
              </a:rPr>
              <a:t>os for handling file operations.Define global variables:log_file: Path to the log file where keystrokes will be saved.</a:t>
            </a:r>
            <a:endParaRPr/>
          </a:p>
          <a:p>
            <a:pPr marL="0" lvl="0" indent="0">
              <a:spcBef>
                <a:spcPts val="0"/>
              </a:spcBef>
              <a:buClr>
                <a:srgbClr val="1CADE4"/>
              </a:buClr>
              <a:buSzPct val="92000"/>
              <a:buFont typeface="Wingdings 2"/>
              <a:buChar char=""/>
              <a:defRPr/>
            </a:pPr>
            <a:r>
              <a:rPr sz="1400">
                <a:ea typeface="Franklin Gothic Book"/>
              </a:rPr>
              <a:t>Define callback functions:on_press(key): </a:t>
            </a:r>
            <a:endParaRPr/>
          </a:p>
          <a:p>
            <a:pPr marL="0" lvl="0" indent="0">
              <a:spcBef>
                <a:spcPts val="0"/>
              </a:spcBef>
              <a:buClr>
                <a:srgbClr val="1CADE4"/>
              </a:buClr>
              <a:buSzPct val="92000"/>
              <a:buFont typeface="Wingdings 2"/>
              <a:buChar char=""/>
              <a:defRPr/>
            </a:pPr>
            <a:r>
              <a:rPr sz="1400">
                <a:ea typeface="Franklin Gothic Book"/>
              </a:rPr>
              <a:t>This function is called whenever a key is pressed. </a:t>
            </a:r>
            <a:endParaRPr/>
          </a:p>
          <a:p>
            <a:pPr marL="0" lvl="0" indent="0">
              <a:spcBef>
                <a:spcPts val="0"/>
              </a:spcBef>
              <a:buClr>
                <a:srgbClr val="1CADE4"/>
              </a:buClr>
              <a:buSzPct val="92000"/>
              <a:buFont typeface="Wingdings 2"/>
              <a:buChar char=""/>
              <a:defRPr/>
            </a:pPr>
            <a:r>
              <a:rPr sz="1400">
                <a:ea typeface="Franklin Gothic Book"/>
              </a:rPr>
              <a:t>It appends the pressed key to the log file.on_release(key): </a:t>
            </a:r>
            <a:endParaRPr/>
          </a:p>
          <a:p>
            <a:pPr marL="0" lvl="0" indent="0">
              <a:spcBef>
                <a:spcPts val="0"/>
              </a:spcBef>
              <a:buClr>
                <a:srgbClr val="1CADE4"/>
              </a:buClr>
              <a:buSzPct val="92000"/>
              <a:buFont typeface="Wingdings 2"/>
              <a:buChar char=""/>
              <a:defRPr/>
            </a:pPr>
            <a:r>
              <a:rPr sz="1400">
                <a:ea typeface="Franklin Gothic Book"/>
              </a:rPr>
              <a:t>This function is called whenever a key is released. It checks if the "Escape" key is pressed to stop the listener.Define the main function:start_keylogger(): </a:t>
            </a:r>
            <a:endParaRPr/>
          </a:p>
          <a:p>
            <a:pPr marL="0" lvl="0" indent="0">
              <a:spcBef>
                <a:spcPts val="0"/>
              </a:spcBef>
              <a:buClr>
                <a:srgbClr val="1CADE4"/>
              </a:buClr>
              <a:buSzPct val="92000"/>
              <a:buFont typeface="Wingdings 2"/>
              <a:buChar char=""/>
              <a:defRPr/>
            </a:pPr>
            <a:r>
              <a:rPr sz="1400">
                <a:ea typeface="Franklin Gothic Book"/>
              </a:rPr>
              <a:t>This function initializes the keylogger by creating a Listener object with the specified callback functions.Optionally, hide the console window:</a:t>
            </a:r>
            <a:endParaRPr/>
          </a:p>
          <a:p>
            <a:pPr marL="0" lvl="0" indent="0">
              <a:spcBef>
                <a:spcPts val="0"/>
              </a:spcBef>
              <a:buClr>
                <a:srgbClr val="1CADE4"/>
              </a:buClr>
              <a:buSzPct val="92000"/>
              <a:buFont typeface="Wingdings 2"/>
              <a:buChar char=""/>
              <a:defRPr/>
            </a:pPr>
            <a:r>
              <a:rPr sz="1400">
                <a:ea typeface="Franklin Gothic Book"/>
              </a:rPr>
              <a:t>This step is for stealth purposes and depends on the operating system.Start the keylogger:Call the start_keylogger() function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482" name="Title 4"/>
          <p:cNvSpPr>
            <a:spLocks noChangeShapeType="1" noGrp="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RESULT</a:t>
            </a:r>
            <a:endParaRPr/>
          </a:p>
        </p:txBody>
      </p:sp>
      <p:sp>
        <p:nvSpPr>
          <p:cNvPr id="20483" name="Content Placeholder 1"/>
          <p:cNvSpPr>
            <a:spLocks noChangeShapeType="1" noGrp="1"/>
          </p:cNvSpPr>
          <p:nvPr>
            <p:ph type="obj"/>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lang="en-IN" sz="2400">
                <a:solidFill>
                  <a:srgbClr val="0F0F0F"/>
                </a:solidFill>
                <a:ea typeface="Franklin Gothic Book"/>
              </a:rPr>
              <a:t>.</a:t>
            </a:r>
            <a:endParaRPr/>
          </a:p>
        </p:txBody>
      </p:sp>
      <p:pic>
        <p:nvPicPr>
          <p:cNvPr id="20484" name="Picture 3"/>
          <p:cNvPicPr>
            <a:picLocks noChangeAspect="1" noGrp="1"/>
          </p:cNvPicPr>
          <p:nvPr/>
        </p:nvPicPr>
        <p:blipFill>
          <a:blip r:embed="rId3"/>
          <a:stretch/>
        </p:blipFill>
        <p:spPr bwMode="auto">
          <a:xfrm>
            <a:off x="515937" y="1231900"/>
            <a:ext cx="6731000" cy="5146675"/>
          </a:xfrm>
          <a:prstGeom prst="rect">
            <a:avLst/>
          </a:prstGeom>
          <a:noFill/>
        </p:spPr>
      </p:pic>
      <p:pic>
        <p:nvPicPr>
          <p:cNvPr id="20485" name="Picture 6"/>
          <p:cNvPicPr>
            <a:picLocks noChangeAspect="1" noGrp="1"/>
          </p:cNvPicPr>
          <p:nvPr/>
        </p:nvPicPr>
        <p:blipFill>
          <a:blip r:embed="rId4"/>
          <a:stretch/>
        </p:blipFill>
        <p:spPr bwMode="auto">
          <a:xfrm>
            <a:off x="7423150" y="2076450"/>
            <a:ext cx="4187825" cy="3124200"/>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Title 4"/>
          <p:cNvSpPr>
            <a:spLocks noChangeShapeType="1" noGrp="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CONCLUSION</a:t>
            </a:r>
            <a:endParaRPr/>
          </a:p>
        </p:txBody>
      </p:sp>
      <p:sp>
        <p:nvSpPr>
          <p:cNvPr id="21507" name="Content Placeholder 1"/>
          <p:cNvSpPr>
            <a:spLocks noChangeShapeType="1" noGrp="1"/>
          </p:cNvSpPr>
          <p:nvPr>
            <p:ph type="obj"/>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spcBef>
                <a:spcPts val="0"/>
              </a:spcBef>
              <a:buClr>
                <a:srgbClr val="1CADE4"/>
              </a:buClr>
              <a:buSzPct val="92000"/>
              <a:buFont typeface="Wingdings 2"/>
              <a:buChar char=""/>
              <a:defRPr/>
            </a:pPr>
            <a:r>
              <a:rPr lang="en-US" sz="2400"/>
              <a:t>In conclusion, mitigating the threat of keyloggers and enhancing overall security requires a multi-faceted approach that combines advanced algorithms, strategic deployment strategies, and continuous monitoring. By implementing robust endpoint protection solutions, network security measures, and user education programs, organizations can detect and prevent keylogger infections , minimizing the risk of sensitive data theft and unauthorized access. Additionally, regular audits and assessments help ensure that security measures remain effective against evolving threats. Overall, a proactive and comprehensive approach to keylogger and security management is essential to safeguarding sensitive information and maintaining a secure computing environment.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530" name="Content Placeholder 2"/>
          <p:cNvSpPr>
            <a:spLocks noChangeShapeType="1" noGrp="1"/>
          </p:cNvSpPr>
          <p:nvPr>
            <p:ph type="obj"/>
          </p:nvPr>
        </p:nvSpPr>
        <p:spPr bwMode="auto">
          <a:xfrm>
            <a:off x="438149" y="1677987"/>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lnSpc>
                <a:spcPct val="100000"/>
              </a:lnSpc>
              <a:spcBef>
                <a:spcPts val="0"/>
              </a:spcBef>
              <a:buClr>
                <a:srgbClr val="1CADE4"/>
              </a:buClr>
              <a:buSzPct val="92000"/>
              <a:buFont typeface="Wingdings 2"/>
              <a:buChar char=""/>
              <a:defRPr/>
            </a:pPr>
            <a:r>
              <a:rPr sz="1800"/>
              <a:t>The future scope of keylogger and security involves the ongoing development and implementation of</a:t>
            </a:r>
            <a:endParaRPr/>
          </a:p>
          <a:p>
            <a:pPr marL="304800" lvl="0" indent="-304800">
              <a:lnSpc>
                <a:spcPct val="100000"/>
              </a:lnSpc>
              <a:spcBef>
                <a:spcPts val="0"/>
              </a:spcBef>
              <a:buClr>
                <a:srgbClr val="1CADE4"/>
              </a:buClr>
              <a:buSzPct val="92000"/>
              <a:buFont typeface="Wingdings 2"/>
              <a:buChar char=""/>
              <a:defRPr/>
            </a:pPr>
            <a:r>
              <a:rPr sz="1800"/>
              <a:t>advanced technologies, innovative strategies, and collaborative efforts to address evolving cyber</a:t>
            </a:r>
            <a:endParaRPr/>
          </a:p>
          <a:p>
            <a:pPr marL="304800" lvl="0" indent="-304800">
              <a:lnSpc>
                <a:spcPct val="100000"/>
              </a:lnSpc>
              <a:spcBef>
                <a:spcPts val="0"/>
              </a:spcBef>
              <a:buClr>
                <a:srgbClr val="1CADE4"/>
              </a:buClr>
              <a:buSzPct val="92000"/>
              <a:buFont typeface="Wingdings 2"/>
              <a:buChar char=""/>
              <a:defRPr/>
            </a:pPr>
            <a:r>
              <a:rPr sz="1800"/>
              <a:t>threats and protect against keylogger attacks.</a:t>
            </a:r>
            <a:endParaRPr/>
          </a:p>
          <a:p>
            <a:pPr marL="304800" lvl="0" indent="-304800">
              <a:lnSpc>
                <a:spcPct val="100000"/>
              </a:lnSpc>
              <a:spcBef>
                <a:spcPts val="0"/>
              </a:spcBef>
              <a:buClr>
                <a:srgbClr val="1CADE4"/>
              </a:buClr>
              <a:buSzPct val="92000"/>
              <a:buFont typeface="Wingdings 2"/>
              <a:buChar char=""/>
              <a:defRPr/>
            </a:pPr>
            <a:endParaRPr/>
          </a:p>
          <a:p>
            <a:pPr marL="304800" lvl="0" indent="-304800">
              <a:lnSpc>
                <a:spcPct val="100000"/>
              </a:lnSpc>
              <a:spcBef>
                <a:spcPts val="0"/>
              </a:spcBef>
              <a:buFont typeface="Wingdings"/>
              <a:buChar char="v"/>
              <a:defRPr/>
            </a:pPr>
            <a:r>
              <a:rPr lang="en-IN" sz="1800"/>
              <a:t> Advanced detection techniques</a:t>
            </a:r>
            <a:endParaRPr/>
          </a:p>
          <a:p>
            <a:pPr marL="304800" lvl="0" indent="-304800">
              <a:lnSpc>
                <a:spcPct val="100000"/>
              </a:lnSpc>
              <a:spcBef>
                <a:spcPts val="0"/>
              </a:spcBef>
              <a:buFont typeface="Wingdings"/>
              <a:buChar char="v"/>
              <a:defRPr/>
            </a:pPr>
            <a:r>
              <a:rPr lang="en-IN" sz="1800"/>
              <a:t>Endpoint security innovations</a:t>
            </a:r>
            <a:endParaRPr/>
          </a:p>
          <a:p>
            <a:pPr marL="304800" lvl="0" indent="-304800">
              <a:lnSpc>
                <a:spcPct val="100000"/>
              </a:lnSpc>
              <a:spcBef>
                <a:spcPts val="0"/>
              </a:spcBef>
              <a:buFont typeface="Wingdings"/>
              <a:buChar char="v"/>
              <a:defRPr/>
            </a:pPr>
            <a:r>
              <a:rPr lang="en-IN" sz="1800"/>
              <a:t>  Zero trust architecture</a:t>
            </a:r>
            <a:endParaRPr/>
          </a:p>
          <a:p>
            <a:pPr marL="304800" lvl="0" indent="-304800">
              <a:lnSpc>
                <a:spcPct val="100000"/>
              </a:lnSpc>
              <a:spcBef>
                <a:spcPts val="0"/>
              </a:spcBef>
              <a:buFont typeface="Wingdings"/>
              <a:buChar char="v"/>
              <a:defRPr/>
            </a:pPr>
            <a:r>
              <a:rPr lang="en-IN" sz="1800"/>
              <a:t>  Quantum cryptography</a:t>
            </a:r>
            <a:endParaRPr/>
          </a:p>
          <a:p>
            <a:pPr marL="304800" lvl="0" indent="-304800">
              <a:lnSpc>
                <a:spcPct val="100000"/>
              </a:lnSpc>
              <a:spcBef>
                <a:spcPts val="0"/>
              </a:spcBef>
              <a:buFont typeface="Wingdings"/>
              <a:buChar char="v"/>
              <a:defRPr/>
            </a:pPr>
            <a:r>
              <a:rPr lang="en-IN" sz="1800"/>
              <a:t>  Behavioral biometrics</a:t>
            </a:r>
            <a:endParaRPr/>
          </a:p>
          <a:p>
            <a:pPr marL="304800" lvl="0" indent="-304800">
              <a:lnSpc>
                <a:spcPct val="100000"/>
              </a:lnSpc>
              <a:spcBef>
                <a:spcPts val="0"/>
              </a:spcBef>
              <a:buFont typeface="Wingdings"/>
              <a:buChar char="v"/>
              <a:defRPr/>
            </a:pPr>
            <a:r>
              <a:rPr lang="en-IN" sz="1800"/>
              <a:t>  Blockchain technologies</a:t>
            </a:r>
            <a:endParaRPr/>
          </a:p>
          <a:p>
            <a:pPr marL="304800" lvl="0" indent="-304800">
              <a:lnSpc>
                <a:spcPct val="100000"/>
              </a:lnSpc>
              <a:spcBef>
                <a:spcPts val="0"/>
              </a:spcBef>
              <a:buFont typeface="Wingdings"/>
              <a:buChar char="v"/>
              <a:defRPr/>
            </a:pPr>
            <a:r>
              <a:rPr lang="en-IN" sz="1800"/>
              <a:t> Collaborative defense mechanisms</a:t>
            </a:r>
            <a:endParaRPr/>
          </a:p>
          <a:p>
            <a:pPr marL="304800" lvl="0" indent="-304800">
              <a:lnSpc>
                <a:spcPct val="100000"/>
              </a:lnSpc>
              <a:spcBef>
                <a:spcPts val="0"/>
              </a:spcBef>
              <a:buNone/>
              <a:defRPr/>
            </a:pPr>
            <a:endParaRPr/>
          </a:p>
        </p:txBody>
      </p:sp>
      <p:sp>
        <p:nvSpPr>
          <p:cNvPr id="22531" name="Title 4"/>
          <p:cNvSpPr txBox="1">
            <a:spLocks noChangeShapeType="1" noGrp="1"/>
          </p:cNvSpPr>
          <p:nvPr/>
        </p:nvSpPr>
        <p:spPr bwMode="auto">
          <a:xfrm>
            <a:off x="534987" y="844550"/>
            <a:ext cx="11029950" cy="530225"/>
          </a:xfrm>
          <a:prstGeom prst="rect">
            <a:avLst/>
          </a:prstGeom>
          <a:noFill/>
        </p:spPr>
        <p:txBody>
          <a:bodyPr lIns="91440" tIns="45720" rIns="91440" bIns="45720" anchor="b"/>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lnSpc>
                <a:spcPct val="80000"/>
              </a:lnSpc>
              <a:spcBef>
                <a:spcPts val="0"/>
              </a:spcBef>
              <a:spcAft>
                <a:spcPts val="0"/>
              </a:spcAft>
              <a:buNone/>
              <a:defRPr/>
            </a:pPr>
            <a:r>
              <a:rPr sz="3300" b="1" i="0" u="none">
                <a:solidFill>
                  <a:schemeClr val="accent1"/>
                </a:solidFill>
                <a:latin typeface="Arial"/>
                <a:ea typeface="Arial"/>
              </a:rPr>
              <a:t>FUTURE SCOPE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DividendVTI">
  <a:themeElements>
    <a:clrScheme name="Default">
      <a:dk1>
        <a:srgbClr val="000000"/>
      </a:dk1>
      <a:lt1>
        <a:srgbClr val="FFFFFF"/>
      </a:lt1>
      <a:dk2>
        <a:srgbClr val="335B74"/>
      </a:dk2>
      <a:lt2>
        <a:srgbClr val="DFE3E5"/>
      </a:lt2>
      <a:accent1>
        <a:srgbClr val="1CADE4"/>
      </a:accent1>
      <a:accent2>
        <a:srgbClr val="2683C6"/>
      </a:accent2>
      <a:accent3>
        <a:srgbClr val="AAAAAA"/>
      </a:accent3>
      <a:accent4>
        <a:srgbClr val="DCDCDC"/>
      </a:accent4>
      <a:accent5>
        <a:srgbClr val="DBF1FA"/>
      </a:accent5>
      <a:accent6>
        <a:srgbClr val="4B9DCA"/>
      </a:accent6>
      <a:hlink>
        <a:srgbClr val="6EAC1C"/>
      </a:hlink>
      <a:folHlink>
        <a:srgbClr val="B26B02"/>
      </a:folHlink>
    </a:clrScheme>
    <a:fontScheme name="default">
      <a:majorFont>
        <a:latin typeface="Franklin Gothic Book"/>
        <a:ea typeface="Arial"/>
        <a:cs typeface="Arial"/>
      </a:majorFont>
      <a:minorFont>
        <a:latin typeface="Arial"/>
        <a:ea typeface="Arial"/>
        <a:cs typeface="Arial"/>
      </a:minorFont>
    </a:fontScheme>
    <a:fmtScheme name="Default">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extraClrScheme>
      <a:clrScheme name="DividendVTI 1">
        <a:dk1>
          <a:srgbClr val="000000"/>
        </a:dk1>
        <a:lt1>
          <a:srgbClr val="FFFFFF"/>
        </a:lt1>
        <a:dk2>
          <a:srgbClr val="335B74"/>
        </a:dk2>
        <a:lt2>
          <a:srgbClr val="DFE3E5"/>
        </a:lt2>
        <a:accent1>
          <a:srgbClr val="1CADE4"/>
        </a:accent1>
        <a:accent2>
          <a:srgbClr val="2683C6"/>
        </a:accent2>
        <a:accent3>
          <a:srgbClr val="AAAAAA"/>
        </a:accent3>
        <a:accent4>
          <a:srgbClr val="DCDCDC"/>
        </a:accent4>
        <a:accent5>
          <a:srgbClr val="DBF1FA"/>
        </a:accent5>
        <a:accent6>
          <a:srgbClr val="4B9DCA"/>
        </a:accent6>
        <a:hlink>
          <a:srgbClr val="6EAC1C"/>
        </a:hlink>
        <a:folHlink>
          <a:srgbClr val="B26B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xmlns:r="http://schemas.openxmlformats.org/officeDocument/2006/relationships" xmlns:p="http://schemas.openxmlformats.org/presentationml/2006/main" name="Default">
  <a:themeElements>
    <a:clrScheme name="Default">
      <a:dk1>
        <a:srgbClr val="000000"/>
      </a:dk1>
      <a:lt1>
        <a:srgbClr val="FFFFFF"/>
      </a:lt1>
      <a:dk2>
        <a:srgbClr val="44546A"/>
      </a:dk2>
      <a:lt2>
        <a:srgbClr val="E7E6E6"/>
      </a:lt2>
      <a:accent1>
        <a:srgbClr val="4472C4"/>
      </a:accent1>
      <a:accent2>
        <a:srgbClr val="ED7D31"/>
      </a:accent2>
      <a:accent3>
        <a:srgbClr val="AAAAAA"/>
      </a:accent3>
      <a:accent4>
        <a:srgbClr val="DCDCDC"/>
      </a:accent4>
      <a:accent5>
        <a:srgbClr val="DBF1FA"/>
      </a:accent5>
      <a:accent6>
        <a:srgbClr val="4B9DCA"/>
      </a:accent6>
      <a:hlink>
        <a:srgbClr val="0563C1"/>
      </a:hlink>
      <a:folHlink>
        <a:srgbClr val="954F72"/>
      </a:folHlink>
    </a:clrScheme>
    <a:fontScheme name="default">
      <a:majorFont>
        <a:latin typeface="Franklin Gothic Book"/>
        <a:ea typeface="Arial"/>
        <a:cs typeface="Arial"/>
      </a:majorFont>
      <a:minorFont>
        <a:latin typeface="Arial"/>
        <a:ea typeface="Arial"/>
        <a:cs typeface="Arial"/>
      </a:minorFont>
    </a:fontScheme>
    <a:fmtScheme name="Default">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Future forward</Template>
  <TotalTime>0</TotalTime>
  <Pages>0</Pages>
  <Words>0</Words>
  <Characters>0</Characters>
  <CharactersWithSpaces>0</CharactersWithSpaces>
  <Application>ONLYOFFICE/8.0.1.31</Application>
  <DocSecurity>0</DocSecurity>
  <PresentationFormat/>
  <Lines>0</Lines>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cp:keywords/>
  <dc:description/>
  <dc:identifier/>
  <dc:language/>
  <cp:lastModifiedBy/>
  <cp:revision>26</cp:revision>
  <dcterms:created xsi:type="dcterms:W3CDTF">2021-05-26T16:50:00Z</dcterms:created>
  <dcterms:modified xsi:type="dcterms:W3CDTF">2024-04-04T15:20:46Z</dcterms:modified>
  <cp:category/>
  <cp:contentStatus/>
  <cp:version/>
</cp:coreProperties>
</file>