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6" r:id="rId9"/>
    <p:sldId id="260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0"/>
  </p:normalViewPr>
  <p:slideViewPr>
    <p:cSldViewPr snapToGrid="0" snapToObjects="1">
      <p:cViewPr varScale="1">
        <p:scale>
          <a:sx n="143" d="100"/>
          <a:sy n="14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FC41C-88A9-9E4D-B0D7-C0F84F0A643B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87F9E-C311-704E-8479-A64E22C9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87F9E-C311-704E-8479-A64E22C93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SocialMaps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Projectgroep</a:t>
            </a:r>
            <a:r>
              <a:rPr lang="en-US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8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RESTful API</a:t>
            </a:r>
          </a:p>
          <a:p>
            <a:r>
              <a:rPr lang="en-US" dirty="0" smtClean="0"/>
              <a:t>HTTP Post requests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Update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92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Schaalbaarheid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overdraagbaarheid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  <a:p>
            <a:pPr lvl="1"/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soorten</a:t>
            </a:r>
            <a:r>
              <a:rPr lang="en-US" dirty="0" smtClean="0"/>
              <a:t> posts</a:t>
            </a:r>
          </a:p>
          <a:p>
            <a:pPr lvl="2"/>
            <a:r>
              <a:rPr lang="en-US" dirty="0" err="1" smtClean="0"/>
              <a:t>Foto’s</a:t>
            </a:r>
            <a:endParaRPr lang="en-US" dirty="0"/>
          </a:p>
          <a:p>
            <a:pPr lvl="2"/>
            <a:r>
              <a:rPr lang="en-US" dirty="0" smtClean="0"/>
              <a:t>Video </a:t>
            </a:r>
            <a:r>
              <a:rPr lang="en-US" dirty="0" err="1" smtClean="0"/>
              <a:t>fragmenten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JWT</a:t>
            </a:r>
          </a:p>
          <a:p>
            <a:r>
              <a:rPr lang="en-US" dirty="0" smtClean="0"/>
              <a:t>Angular</a:t>
            </a:r>
            <a:endParaRPr lang="en-US" dirty="0"/>
          </a:p>
          <a:p>
            <a:pPr lvl="1"/>
            <a:r>
              <a:rPr lang="en-US" dirty="0" err="1" smtClean="0"/>
              <a:t>Herbruikbare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96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035" y="2713878"/>
            <a:ext cx="10515600" cy="1325563"/>
          </a:xfrm>
        </p:spPr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Over </a:t>
            </a:r>
            <a:r>
              <a:rPr lang="en-US" dirty="0" err="1" smtClean="0"/>
              <a:t>SocialMaps</a:t>
            </a:r>
            <a:endParaRPr lang="en-US" dirty="0" smtClean="0"/>
          </a:p>
          <a:p>
            <a:r>
              <a:rPr lang="en-US" dirty="0"/>
              <a:t>Demo </a:t>
            </a:r>
            <a:endParaRPr lang="en-US" dirty="0" smtClean="0"/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/>
              <a:t>Use </a:t>
            </a:r>
            <a:r>
              <a:rPr lang="en-US" dirty="0" smtClean="0"/>
              <a:t>case</a:t>
            </a:r>
          </a:p>
          <a:p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definitie</a:t>
            </a:r>
            <a:endParaRPr lang="en-US" dirty="0" smtClean="0"/>
          </a:p>
          <a:p>
            <a:r>
              <a:rPr lang="en-US" dirty="0" err="1" smtClean="0"/>
              <a:t>Schaalbaarheid</a:t>
            </a:r>
            <a:r>
              <a:rPr lang="en-US" dirty="0" smtClean="0"/>
              <a:t> </a:t>
            </a:r>
            <a:r>
              <a:rPr lang="en-US" dirty="0" err="1" smtClean="0"/>
              <a:t>overdraagbaarheid</a:t>
            </a:r>
            <a:endParaRPr lang="en-US" dirty="0"/>
          </a:p>
          <a:p>
            <a:r>
              <a:rPr lang="en-US" dirty="0" smtClean="0"/>
              <a:t>Programmeer </a:t>
            </a:r>
            <a:r>
              <a:rPr lang="en-US" dirty="0" err="1" smtClean="0"/>
              <a:t>logica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Socialmaps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Social media</a:t>
            </a:r>
          </a:p>
          <a:p>
            <a:r>
              <a:rPr lang="nl-NL" dirty="0" smtClean="0"/>
              <a:t>Locatie gebaseerd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79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35" y="2740772"/>
            <a:ext cx="10515600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</a:p>
          <a:p>
            <a:r>
              <a:rPr lang="en-US" dirty="0" smtClean="0"/>
              <a:t>Bootstrap</a:t>
            </a:r>
          </a:p>
          <a:p>
            <a:endParaRPr lang="en-US" dirty="0"/>
          </a:p>
          <a:p>
            <a:r>
              <a:rPr lang="en-US" dirty="0" err="1" smtClean="0"/>
              <a:t>Communicatie</a:t>
            </a:r>
            <a:r>
              <a:rPr lang="en-US" dirty="0" smtClean="0"/>
              <a:t> via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NodeJS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Mongoose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Verbindt mobiel en website met de database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20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253478"/>
            <a:ext cx="10233025" cy="34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831" y="1690688"/>
            <a:ext cx="9246721" cy="48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114" y="1825624"/>
            <a:ext cx="1039868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1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3109</TotalTime>
  <Words>81</Words>
  <Application>Microsoft Macintosh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Depth</vt:lpstr>
      <vt:lpstr>SocialMaps</vt:lpstr>
      <vt:lpstr>Inhoud</vt:lpstr>
      <vt:lpstr>Socialmaps</vt:lpstr>
      <vt:lpstr>Demo</vt:lpstr>
      <vt:lpstr>Fronted</vt:lpstr>
      <vt:lpstr>Backend</vt:lpstr>
      <vt:lpstr>Use case</vt:lpstr>
      <vt:lpstr>Use Case</vt:lpstr>
      <vt:lpstr>Logische architectuur </vt:lpstr>
      <vt:lpstr>Api Definitie</vt:lpstr>
      <vt:lpstr>Schaalbaarheid en overdraagbaarheid</vt:lpstr>
      <vt:lpstr>Vragen?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SocialMaps</dc:title>
  <dc:creator>Kevin Houkema</dc:creator>
  <cp:lastModifiedBy>Kevin Houkema</cp:lastModifiedBy>
  <cp:revision>6</cp:revision>
  <dcterms:created xsi:type="dcterms:W3CDTF">2019-07-01T10:35:11Z</dcterms:created>
  <dcterms:modified xsi:type="dcterms:W3CDTF">2019-07-03T14:25:09Z</dcterms:modified>
</cp:coreProperties>
</file>