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44FA-23C4-423C-9337-B05554A02234}" v="3" dt="2022-10-04T21:15:4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柏廷 周" userId="e199df1af0eaf018" providerId="LiveId" clId="{04AA44FA-23C4-423C-9337-B05554A02234}"/>
    <pc:docChg chg="custSel addSld delSld modSld sldOrd">
      <pc:chgData name="柏廷 周" userId="e199df1af0eaf018" providerId="LiveId" clId="{04AA44FA-23C4-423C-9337-B05554A02234}" dt="2022-10-04T21:19:11.520" v="792" actId="1076"/>
      <pc:docMkLst>
        <pc:docMk/>
      </pc:docMkLst>
      <pc:sldChg chg="modSp mod">
        <pc:chgData name="柏廷 周" userId="e199df1af0eaf018" providerId="LiveId" clId="{04AA44FA-23C4-423C-9337-B05554A02234}" dt="2022-10-04T21:19:11.520" v="792" actId="1076"/>
        <pc:sldMkLst>
          <pc:docMk/>
          <pc:sldMk cId="2280182546" sldId="256"/>
        </pc:sldMkLst>
        <pc:spChg chg="mod">
          <ac:chgData name="柏廷 周" userId="e199df1af0eaf018" providerId="LiveId" clId="{04AA44FA-23C4-423C-9337-B05554A02234}" dt="2022-10-04T21:19:11.520" v="792" actId="1076"/>
          <ac:spMkLst>
            <pc:docMk/>
            <pc:sldMk cId="2280182546" sldId="256"/>
            <ac:spMk id="2" creationId="{D3C99DB2-6B78-3742-F616-CB81DE6E2428}"/>
          </ac:spMkLst>
        </pc:spChg>
        <pc:spChg chg="mod">
          <ac:chgData name="柏廷 周" userId="e199df1af0eaf018" providerId="LiveId" clId="{04AA44FA-23C4-423C-9337-B05554A02234}" dt="2022-10-04T21:19:06.118" v="791" actId="404"/>
          <ac:spMkLst>
            <pc:docMk/>
            <pc:sldMk cId="2280182546" sldId="256"/>
            <ac:spMk id="3" creationId="{D7066A8F-2B86-6274-F522-C5F39D1045DC}"/>
          </ac:spMkLst>
        </pc:spChg>
      </pc:sldChg>
      <pc:sldChg chg="addSp modSp mod">
        <pc:chgData name="柏廷 周" userId="e199df1af0eaf018" providerId="LiveId" clId="{04AA44FA-23C4-423C-9337-B05554A02234}" dt="2022-10-04T20:41:50.357" v="381" actId="1076"/>
        <pc:sldMkLst>
          <pc:docMk/>
          <pc:sldMk cId="911550009" sldId="257"/>
        </pc:sldMkLst>
        <pc:spChg chg="mod">
          <ac:chgData name="柏廷 周" userId="e199df1af0eaf018" providerId="LiveId" clId="{04AA44FA-23C4-423C-9337-B05554A02234}" dt="2022-10-04T20:39:29.283" v="217"/>
          <ac:spMkLst>
            <pc:docMk/>
            <pc:sldMk cId="911550009" sldId="257"/>
            <ac:spMk id="2" creationId="{B4E52F25-1378-7614-BB0D-A5E8D148A148}"/>
          </ac:spMkLst>
        </pc:spChg>
        <pc:spChg chg="mod">
          <ac:chgData name="柏廷 周" userId="e199df1af0eaf018" providerId="LiveId" clId="{04AA44FA-23C4-423C-9337-B05554A02234}" dt="2022-10-04T20:41:48.065" v="380" actId="20577"/>
          <ac:spMkLst>
            <pc:docMk/>
            <pc:sldMk cId="911550009" sldId="257"/>
            <ac:spMk id="3" creationId="{6154FA38-B85E-2EE0-BADB-6C13FA8077BB}"/>
          </ac:spMkLst>
        </pc:spChg>
        <pc:picChg chg="add mod modCrop">
          <ac:chgData name="柏廷 周" userId="e199df1af0eaf018" providerId="LiveId" clId="{04AA44FA-23C4-423C-9337-B05554A02234}" dt="2022-10-04T20:41:50.357" v="381" actId="1076"/>
          <ac:picMkLst>
            <pc:docMk/>
            <pc:sldMk cId="911550009" sldId="257"/>
            <ac:picMk id="5" creationId="{FC4A06BA-235B-7E25-6B17-4927C9DE8DC6}"/>
          </ac:picMkLst>
        </pc:picChg>
      </pc:sldChg>
      <pc:sldChg chg="addSp delSp modSp mod">
        <pc:chgData name="柏廷 周" userId="e199df1af0eaf018" providerId="LiveId" clId="{04AA44FA-23C4-423C-9337-B05554A02234}" dt="2022-10-04T21:18:29.521" v="759" actId="1076"/>
        <pc:sldMkLst>
          <pc:docMk/>
          <pc:sldMk cId="711181129" sldId="258"/>
        </pc:sldMkLst>
        <pc:spChg chg="mod">
          <ac:chgData name="柏廷 周" userId="e199df1af0eaf018" providerId="LiveId" clId="{04AA44FA-23C4-423C-9337-B05554A02234}" dt="2022-10-04T20:39:29.283" v="217"/>
          <ac:spMkLst>
            <pc:docMk/>
            <pc:sldMk cId="711181129" sldId="258"/>
            <ac:spMk id="2" creationId="{93651BC5-E9AB-C624-F7AA-EAD648D70F59}"/>
          </ac:spMkLst>
        </pc:spChg>
        <pc:spChg chg="mod">
          <ac:chgData name="柏廷 周" userId="e199df1af0eaf018" providerId="LiveId" clId="{04AA44FA-23C4-423C-9337-B05554A02234}" dt="2022-10-04T21:15:38.904" v="647" actId="20577"/>
          <ac:spMkLst>
            <pc:docMk/>
            <pc:sldMk cId="711181129" sldId="258"/>
            <ac:spMk id="3" creationId="{52435B54-52AE-46CA-17AA-1C2C368FDB44}"/>
          </ac:spMkLst>
        </pc:spChg>
        <pc:spChg chg="add del mod">
          <ac:chgData name="柏廷 周" userId="e199df1af0eaf018" providerId="LiveId" clId="{04AA44FA-23C4-423C-9337-B05554A02234}" dt="2022-10-04T21:15:33.074" v="644"/>
          <ac:spMkLst>
            <pc:docMk/>
            <pc:sldMk cId="711181129" sldId="258"/>
            <ac:spMk id="8" creationId="{4868759B-7C30-B29F-99FA-A9DD632D848B}"/>
          </ac:spMkLst>
        </pc:spChg>
        <pc:spChg chg="add mod">
          <ac:chgData name="柏廷 周" userId="e199df1af0eaf018" providerId="LiveId" clId="{04AA44FA-23C4-423C-9337-B05554A02234}" dt="2022-10-04T21:16:30.266" v="740" actId="14100"/>
          <ac:spMkLst>
            <pc:docMk/>
            <pc:sldMk cId="711181129" sldId="258"/>
            <ac:spMk id="9" creationId="{2EE546AC-02D8-7203-51D5-FB5B3356C71A}"/>
          </ac:spMkLst>
        </pc:spChg>
        <pc:picChg chg="del mod">
          <ac:chgData name="柏廷 周" userId="e199df1af0eaf018" providerId="LiveId" clId="{04AA44FA-23C4-423C-9337-B05554A02234}" dt="2022-10-04T21:17:52.798" v="750" actId="478"/>
          <ac:picMkLst>
            <pc:docMk/>
            <pc:sldMk cId="711181129" sldId="258"/>
            <ac:picMk id="5" creationId="{2986EB08-57C9-847D-1452-E85724742220}"/>
          </ac:picMkLst>
        </pc:picChg>
        <pc:picChg chg="add mod modCrop">
          <ac:chgData name="柏廷 周" userId="e199df1af0eaf018" providerId="LiveId" clId="{04AA44FA-23C4-423C-9337-B05554A02234}" dt="2022-10-04T21:14:47.982" v="622" actId="14100"/>
          <ac:picMkLst>
            <pc:docMk/>
            <pc:sldMk cId="711181129" sldId="258"/>
            <ac:picMk id="6" creationId="{AD2288FB-9C56-FC4C-585D-35B566A29DA4}"/>
          </ac:picMkLst>
        </pc:picChg>
        <pc:picChg chg="add del mod modCrop">
          <ac:chgData name="柏廷 周" userId="e199df1af0eaf018" providerId="LiveId" clId="{04AA44FA-23C4-423C-9337-B05554A02234}" dt="2022-10-04T21:17:52.173" v="749" actId="478"/>
          <ac:picMkLst>
            <pc:docMk/>
            <pc:sldMk cId="711181129" sldId="258"/>
            <ac:picMk id="11" creationId="{2056CA0C-EB5C-0680-CA84-23AAE9CBB5BB}"/>
          </ac:picMkLst>
        </pc:picChg>
        <pc:picChg chg="add mod">
          <ac:chgData name="柏廷 周" userId="e199df1af0eaf018" providerId="LiveId" clId="{04AA44FA-23C4-423C-9337-B05554A02234}" dt="2022-10-04T21:18:03.776" v="753" actId="1076"/>
          <ac:picMkLst>
            <pc:docMk/>
            <pc:sldMk cId="711181129" sldId="258"/>
            <ac:picMk id="13" creationId="{962C4120-CABA-4942-25F0-A87ED19C1574}"/>
          </ac:picMkLst>
        </pc:picChg>
        <pc:picChg chg="add mod modCrop">
          <ac:chgData name="柏廷 周" userId="e199df1af0eaf018" providerId="LiveId" clId="{04AA44FA-23C4-423C-9337-B05554A02234}" dt="2022-10-04T21:18:29.521" v="759" actId="1076"/>
          <ac:picMkLst>
            <pc:docMk/>
            <pc:sldMk cId="711181129" sldId="258"/>
            <ac:picMk id="15" creationId="{C45EBDCE-57B1-780F-49B3-C181BC216EDB}"/>
          </ac:picMkLst>
        </pc:picChg>
      </pc:sldChg>
      <pc:sldChg chg="addSp delSp modSp new mod">
        <pc:chgData name="柏廷 周" userId="e199df1af0eaf018" providerId="LiveId" clId="{04AA44FA-23C4-423C-9337-B05554A02234}" dt="2022-10-04T21:13:21.433" v="603" actId="1076"/>
        <pc:sldMkLst>
          <pc:docMk/>
          <pc:sldMk cId="3625849613" sldId="259"/>
        </pc:sldMkLst>
        <pc:spChg chg="mod">
          <ac:chgData name="柏廷 周" userId="e199df1af0eaf018" providerId="LiveId" clId="{04AA44FA-23C4-423C-9337-B05554A02234}" dt="2022-10-04T21:13:12.440" v="599" actId="1076"/>
          <ac:spMkLst>
            <pc:docMk/>
            <pc:sldMk cId="3625849613" sldId="259"/>
            <ac:spMk id="2" creationId="{54655337-B95A-0EC0-416C-889D48994823}"/>
          </ac:spMkLst>
        </pc:spChg>
        <pc:spChg chg="mod">
          <ac:chgData name="柏廷 周" userId="e199df1af0eaf018" providerId="LiveId" clId="{04AA44FA-23C4-423C-9337-B05554A02234}" dt="2022-10-04T21:13:17.728" v="601" actId="14100"/>
          <ac:spMkLst>
            <pc:docMk/>
            <pc:sldMk cId="3625849613" sldId="259"/>
            <ac:spMk id="3" creationId="{E6317D18-203F-231A-761B-21EF4E8333D3}"/>
          </ac:spMkLst>
        </pc:spChg>
        <pc:picChg chg="add mod modCrop">
          <ac:chgData name="柏廷 周" userId="e199df1af0eaf018" providerId="LiveId" clId="{04AA44FA-23C4-423C-9337-B05554A02234}" dt="2022-10-04T21:13:19.901" v="602" actId="1076"/>
          <ac:picMkLst>
            <pc:docMk/>
            <pc:sldMk cId="3625849613" sldId="259"/>
            <ac:picMk id="5" creationId="{9FC539B7-E10D-773D-A2C8-D0A75DD08C2B}"/>
          </ac:picMkLst>
        </pc:picChg>
        <pc:picChg chg="add del mod">
          <ac:chgData name="柏廷 周" userId="e199df1af0eaf018" providerId="LiveId" clId="{04AA44FA-23C4-423C-9337-B05554A02234}" dt="2022-10-02T21:04:35.314" v="212" actId="478"/>
          <ac:picMkLst>
            <pc:docMk/>
            <pc:sldMk cId="3625849613" sldId="259"/>
            <ac:picMk id="5" creationId="{ECF5BF77-3899-4CE0-43F0-1336C939A1B7}"/>
          </ac:picMkLst>
        </pc:picChg>
        <pc:picChg chg="add mod">
          <ac:chgData name="柏廷 周" userId="e199df1af0eaf018" providerId="LiveId" clId="{04AA44FA-23C4-423C-9337-B05554A02234}" dt="2022-10-04T21:13:21.433" v="603" actId="1076"/>
          <ac:picMkLst>
            <pc:docMk/>
            <pc:sldMk cId="3625849613" sldId="259"/>
            <ac:picMk id="7" creationId="{B57AA5A0-3F11-D011-8D04-931569AD9B26}"/>
          </ac:picMkLst>
        </pc:picChg>
      </pc:sldChg>
      <pc:sldChg chg="new del ord">
        <pc:chgData name="柏廷 周" userId="e199df1af0eaf018" providerId="LiveId" clId="{04AA44FA-23C4-423C-9337-B05554A02234}" dt="2022-10-04T20:39:44.748" v="221" actId="47"/>
        <pc:sldMkLst>
          <pc:docMk/>
          <pc:sldMk cId="399160903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54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5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25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D248-9D8D-4067-A39D-916574FC362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6BD0D-F76B-4C9F-BC47-D5A7EE48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9DB2-6B78-3742-F616-CB81DE6E2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1061978"/>
            <a:ext cx="9144000" cy="295634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Job Salaries</a:t>
            </a:r>
            <a:b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66A8F-2B86-6274-F522-C5F39D10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12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/>
              <a:t>Kevin Chou</a:t>
            </a:r>
          </a:p>
          <a:p>
            <a:pPr algn="ctr"/>
            <a:endParaRPr lang="en-US" sz="3600" b="1" dirty="0"/>
          </a:p>
          <a:p>
            <a:pPr algn="ctr"/>
            <a:r>
              <a:rPr lang="en-US" sz="21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(https://www.kaggle.com/datasets/ruchi798/data-science-job-salaries)</a:t>
            </a:r>
            <a:br>
              <a:rPr lang="en-US" sz="8800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018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F25-1378-7614-BB0D-A5E8D14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FA38-B85E-2EE0-BADB-6C13FA80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Gather the newest data(year of 2022)</a:t>
            </a:r>
          </a:p>
          <a:p>
            <a:r>
              <a:rPr lang="en-US" dirty="0"/>
              <a:t>2. View the pie chart of jobs, we can see that</a:t>
            </a:r>
          </a:p>
          <a:p>
            <a:pPr lvl="1"/>
            <a:r>
              <a:rPr lang="en-US" dirty="0"/>
              <a:t> most of them are in the US, so the currency</a:t>
            </a:r>
          </a:p>
          <a:p>
            <a:pPr lvl="1"/>
            <a:r>
              <a:rPr lang="en-US" dirty="0"/>
              <a:t> will be in USD</a:t>
            </a:r>
          </a:p>
          <a:p>
            <a:endParaRPr lang="en-US" dirty="0"/>
          </a:p>
          <a:p>
            <a:r>
              <a:rPr lang="en-US" dirty="0"/>
              <a:t>3. View job titles</a:t>
            </a:r>
          </a:p>
          <a:p>
            <a:pPr lvl="1"/>
            <a:r>
              <a:rPr lang="en-US" dirty="0"/>
              <a:t>['Data Engineer' 'Data Analyst' 'Data Scientist' 'Head of Data Science'</a:t>
            </a:r>
          </a:p>
          <a:p>
            <a:pPr lvl="1"/>
            <a:r>
              <a:rPr lang="en-US" dirty="0"/>
              <a:t> 'Analytics Engineer' 'Data Science Manager' 'Data Architect'</a:t>
            </a:r>
          </a:p>
          <a:p>
            <a:pPr lvl="1"/>
            <a:r>
              <a:rPr lang="en-US" dirty="0"/>
              <a:t> 'Machine Learning Engineer' 'ETL Developer' 'Lead Data Engineer’…]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4.Get the top 10 job titles based on count.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A06BA-235B-7E25-6B17-4927C9DE8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" t="2888" r="1468" b="3498"/>
          <a:stretch/>
        </p:blipFill>
        <p:spPr>
          <a:xfrm>
            <a:off x="6096000" y="619449"/>
            <a:ext cx="2687217" cy="26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BC5-E9AB-C624-F7AA-EAD648D7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5B54-52AE-46CA-17AA-1C2C368F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492" y="55640"/>
            <a:ext cx="4791783" cy="3282783"/>
          </a:xfrm>
        </p:spPr>
        <p:txBody>
          <a:bodyPr/>
          <a:lstStyle/>
          <a:p>
            <a:r>
              <a:rPr lang="en-US" dirty="0"/>
              <a:t>Top 5 common job title in 2022 and their pay</a:t>
            </a:r>
          </a:p>
          <a:p>
            <a:pPr lvl="1"/>
            <a:r>
              <a:rPr lang="en-US" dirty="0"/>
              <a:t>Data Engineer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Data Analyst</a:t>
            </a:r>
          </a:p>
          <a:p>
            <a:pPr lvl="1"/>
            <a:r>
              <a:rPr lang="en-US" dirty="0"/>
              <a:t>Machine Learning Engineer</a:t>
            </a:r>
          </a:p>
          <a:p>
            <a:pPr lvl="1"/>
            <a:r>
              <a:rPr lang="en-US" dirty="0"/>
              <a:t>Data Architect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288FB-9C56-FC4C-585D-35B566A29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" t="1689"/>
          <a:stretch/>
        </p:blipFill>
        <p:spPr>
          <a:xfrm>
            <a:off x="677334" y="3107249"/>
            <a:ext cx="3577425" cy="37046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E546AC-02D8-7203-51D5-FB5B3356C71A}"/>
              </a:ext>
            </a:extLst>
          </p:cNvPr>
          <p:cNvSpPr txBox="1">
            <a:spLocks/>
          </p:cNvSpPr>
          <p:nvPr/>
        </p:nvSpPr>
        <p:spPr>
          <a:xfrm>
            <a:off x="4432070" y="3812875"/>
            <a:ext cx="3849287" cy="163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also see from the chart that the average salary is increasing by year.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2C4120-CABA-4942-25F0-A87ED19C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50" y="384536"/>
            <a:ext cx="2814924" cy="2801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5EBDCE-57B1-780F-49B3-C181BC216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3"/>
          <a:stretch/>
        </p:blipFill>
        <p:spPr>
          <a:xfrm>
            <a:off x="9274002" y="384536"/>
            <a:ext cx="2814924" cy="28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5337-B95A-0EC0-416C-889D4899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5236"/>
            <a:ext cx="8596668" cy="1320800"/>
          </a:xfrm>
        </p:spPr>
        <p:txBody>
          <a:bodyPr/>
          <a:lstStyle/>
          <a:p>
            <a:r>
              <a:rPr lang="en-US" dirty="0"/>
              <a:t>Remote ratio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7D18-203F-231A-761B-21EF4E83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5637"/>
            <a:ext cx="10515600" cy="1405780"/>
          </a:xfrm>
        </p:spPr>
        <p:txBody>
          <a:bodyPr/>
          <a:lstStyle/>
          <a:p>
            <a:r>
              <a:rPr lang="en-US" dirty="0"/>
              <a:t>We can see by chart what job title allows their employees to work remotely the most on average.</a:t>
            </a:r>
          </a:p>
          <a:p>
            <a:r>
              <a:rPr lang="en-US" dirty="0"/>
              <a:t>We can also tell by the chart, the Data Science field is a field that allows their employs to work remotely.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AA5A0-3F11-D011-8D04-931569AD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04" y="2352009"/>
            <a:ext cx="4258269" cy="4220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539B7-E10D-773D-A2C8-D0A75DD08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"/>
          <a:stretch/>
        </p:blipFill>
        <p:spPr>
          <a:xfrm>
            <a:off x="677334" y="2189705"/>
            <a:ext cx="408152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49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209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zeitung</vt:lpstr>
      <vt:lpstr>Arial</vt:lpstr>
      <vt:lpstr>Times New Roman</vt:lpstr>
      <vt:lpstr>Trebuchet MS</vt:lpstr>
      <vt:lpstr>Wingdings 3</vt:lpstr>
      <vt:lpstr>Facet</vt:lpstr>
      <vt:lpstr>Analysis for Data Science Job Salaries </vt:lpstr>
      <vt:lpstr>Data processing  </vt:lpstr>
      <vt:lpstr>Result</vt:lpstr>
      <vt:lpstr>Remote ratio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for Data Science Job Salaries (https://www.kaggle.com/datasets/ruchi798/data-science-job-salaries) </dc:title>
  <dc:creator>柏廷 周</dc:creator>
  <cp:lastModifiedBy>柏廷 周</cp:lastModifiedBy>
  <cp:revision>1</cp:revision>
  <dcterms:created xsi:type="dcterms:W3CDTF">2022-10-02T03:28:51Z</dcterms:created>
  <dcterms:modified xsi:type="dcterms:W3CDTF">2022-10-04T21:19:14Z</dcterms:modified>
</cp:coreProperties>
</file>