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9" r:id="rId3"/>
    <p:sldId id="258" r:id="rId4"/>
    <p:sldId id="259" r:id="rId5"/>
    <p:sldId id="268" r:id="rId6"/>
    <p:sldId id="260" r:id="rId7"/>
    <p:sldId id="286" r:id="rId8"/>
    <p:sldId id="280" r:id="rId9"/>
    <p:sldId id="263" r:id="rId10"/>
    <p:sldId id="265" r:id="rId11"/>
    <p:sldId id="287" r:id="rId12"/>
    <p:sldId id="270" r:id="rId13"/>
    <p:sldId id="278" r:id="rId14"/>
    <p:sldId id="277" r:id="rId15"/>
    <p:sldId id="279" r:id="rId16"/>
    <p:sldId id="285" r:id="rId17"/>
    <p:sldId id="281" r:id="rId18"/>
    <p:sldId id="288" r:id="rId19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69" autoAdjust="0"/>
    <p:restoredTop sz="94660"/>
  </p:normalViewPr>
  <p:slideViewPr>
    <p:cSldViewPr>
      <p:cViewPr>
        <p:scale>
          <a:sx n="75" d="100"/>
          <a:sy n="75" d="100"/>
        </p:scale>
        <p:origin x="-74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0.31100000000000028</c:v>
                </c:pt>
                <c:pt idx="2">
                  <c:v>0.52</c:v>
                </c:pt>
                <c:pt idx="3">
                  <c:v>0.75200000000000056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1.7260000000000011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3.8559999999999977</c:v>
                </c:pt>
                <c:pt idx="17">
                  <c:v>4.104999999999996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5.4080000000000066E-2</c:v>
                </c:pt>
                <c:pt idx="3">
                  <c:v>0.11310080000000007</c:v>
                </c:pt>
                <c:pt idx="4">
                  <c:v>0.19641620000000032</c:v>
                </c:pt>
                <c:pt idx="5">
                  <c:v>0.31550720000000032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0.97593619999999937</c:v>
                </c:pt>
                <c:pt idx="10">
                  <c:v>1.2122888000000001</c:v>
                </c:pt>
                <c:pt idx="11">
                  <c:v>1.4558407999999989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2.3228927999999978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3.3702049999999986</c:v>
                </c:pt>
                <c:pt idx="18">
                  <c:v>3.7567111999999994</c:v>
                </c:pt>
                <c:pt idx="19">
                  <c:v>4.1223199999999949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0.29300000000000026</c:v>
                </c:pt>
                <c:pt idx="2">
                  <c:v>0.501</c:v>
                </c:pt>
                <c:pt idx="3">
                  <c:v>0.73400000000000054</c:v>
                </c:pt>
                <c:pt idx="4">
                  <c:v>0.96300000000000052</c:v>
                </c:pt>
                <c:pt idx="5">
                  <c:v>1.2</c:v>
                </c:pt>
                <c:pt idx="6">
                  <c:v>1.4389999999999989</c:v>
                </c:pt>
                <c:pt idx="7">
                  <c:v>1.6600000000000001</c:v>
                </c:pt>
                <c:pt idx="8">
                  <c:v>1.9029999999999987</c:v>
                </c:pt>
                <c:pt idx="9">
                  <c:v>2.1389999999999998</c:v>
                </c:pt>
                <c:pt idx="10">
                  <c:v>2.3749999999999987</c:v>
                </c:pt>
                <c:pt idx="11">
                  <c:v>2.609</c:v>
                </c:pt>
                <c:pt idx="12">
                  <c:v>2.8499999999999988</c:v>
                </c:pt>
                <c:pt idx="13">
                  <c:v>3.1</c:v>
                </c:pt>
                <c:pt idx="14">
                  <c:v>3.3389999999999977</c:v>
                </c:pt>
                <c:pt idx="15">
                  <c:v>3.56</c:v>
                </c:pt>
                <c:pt idx="16">
                  <c:v>3.816999999999998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4.7629999999999955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0.92736899999999933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3.6214089999999977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6.8068809999999953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11.148920999999993</c:v>
                </c:pt>
                <c:pt idx="15">
                  <c:v>12.6736</c:v>
                </c:pt>
                <c:pt idx="16">
                  <c:v>14.569489000000015</c:v>
                </c:pt>
                <c:pt idx="17">
                  <c:v>16.353935999999997</c:v>
                </c:pt>
                <c:pt idx="18">
                  <c:v>18.550248999999987</c:v>
                </c:pt>
                <c:pt idx="19">
                  <c:v>20.629763999999987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0.42300000000000032</c:v>
                </c:pt>
                <c:pt idx="3">
                  <c:v>0.64500000000000068</c:v>
                </c:pt>
                <c:pt idx="4">
                  <c:v>0.86900000000000055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1.5509999999999988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2.9119999999999977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4.0179999999999954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8.0000000000000099E-2</c:v>
                </c:pt>
                <c:pt idx="2">
                  <c:v>0.35785800000000034</c:v>
                </c:pt>
                <c:pt idx="3">
                  <c:v>0.83205000000000062</c:v>
                </c:pt>
                <c:pt idx="4">
                  <c:v>1.5103219999999988</c:v>
                </c:pt>
                <c:pt idx="5">
                  <c:v>2.4112079999999976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6.2728819999999965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11.985408000000008</c:v>
                </c:pt>
                <c:pt idx="12">
                  <c:v>14.45068800000001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22.579199999999986</c:v>
                </c:pt>
                <c:pt idx="16">
                  <c:v>25.632800000000017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axId val="111912832"/>
        <c:axId val="90312704"/>
      </c:scatterChart>
      <c:valAx>
        <c:axId val="111912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0312704"/>
        <c:crosses val="autoZero"/>
        <c:crossBetween val="midCat"/>
      </c:valAx>
      <c:valAx>
        <c:axId val="90312704"/>
        <c:scaling>
          <c:orientation val="minMax"/>
          <c:max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1912832"/>
        <c:crosses val="autoZero"/>
        <c:crossBetween val="midCat"/>
        <c:majorUnit val="10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solidFill>
      <a:schemeClr val="bg1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pPr/>
              <a:t>21/09/2011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20B3-2496-4D4F-8D99-3824C7F062D3}" type="datetimeFigureOut">
              <a:rPr lang="en-NZ" smtClean="0"/>
              <a:pPr/>
              <a:t>21/09/2011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3F8F-D576-4961-B2BD-43837E3FEF8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346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48839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1980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978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178006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9728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95812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594112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33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050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7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7329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93487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5073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87103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4737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2649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Generating Power for Remote Applications in Extreme Environments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>
                <a:solidFill>
                  <a:schemeClr val="bg1"/>
                </a:solidFill>
              </a:rPr>
              <a:t>Nathan Rich</a:t>
            </a:r>
          </a:p>
          <a:p>
            <a:r>
              <a:rPr lang="en-NZ" dirty="0">
                <a:solidFill>
                  <a:schemeClr val="bg1"/>
                </a:solidFill>
              </a:rPr>
              <a:t>Supervisor: Pat </a:t>
            </a:r>
            <a:r>
              <a:rPr lang="en-NZ" dirty="0" err="1">
                <a:solidFill>
                  <a:schemeClr val="bg1"/>
                </a:solidFill>
              </a:rPr>
              <a:t>Bodger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Acknowledgments: Alan Wood, Bill Heffernan</a:t>
            </a:r>
          </a:p>
        </p:txBody>
      </p:sp>
    </p:spTree>
    <p:extLst>
      <p:ext uri="{BB962C8B-B14F-4D97-AF65-F5344CB8AC3E}">
        <p14:creationId xmlns:p14="http://schemas.microsoft.com/office/powerpoint/2010/main" xmlns="" val="21593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Generator Test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</a:t>
            </a:r>
            <a:r>
              <a:rPr lang="en-US" dirty="0" smtClean="0">
                <a:solidFill>
                  <a:schemeClr val="bg1"/>
                </a:solidFill>
              </a:rPr>
              <a:t>2400 rpm </a:t>
            </a:r>
            <a:r>
              <a:rPr lang="en-US" dirty="0" smtClean="0">
                <a:solidFill>
                  <a:schemeClr val="bg1"/>
                </a:solidFill>
              </a:rPr>
              <a:t>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</a:t>
            </a:r>
            <a:r>
              <a:rPr lang="en-NZ" dirty="0" smtClean="0">
                <a:solidFill>
                  <a:schemeClr val="bg1"/>
                </a:solidFill>
              </a:rPr>
              <a:t>19:1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</a:t>
            </a:r>
            <a:r>
              <a:rPr lang="en-NZ" dirty="0" smtClean="0">
                <a:solidFill>
                  <a:schemeClr val="bg1"/>
                </a:solidFill>
              </a:rPr>
              <a:t>seen by generator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Power Converter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Power </a:t>
            </a:r>
            <a:r>
              <a:rPr lang="en-NZ" dirty="0">
                <a:solidFill>
                  <a:schemeClr val="bg1"/>
                </a:solidFill>
              </a:rPr>
              <a:t>converter must convert from 4.7V, 5.4A </a:t>
            </a:r>
            <a:r>
              <a:rPr lang="en-NZ" dirty="0" smtClean="0">
                <a:solidFill>
                  <a:schemeClr val="bg1"/>
                </a:solidFill>
              </a:rPr>
              <a:t>3 phase AC </a:t>
            </a:r>
            <a:r>
              <a:rPr lang="en-NZ" dirty="0">
                <a:solidFill>
                  <a:schemeClr val="bg1"/>
                </a:solidFill>
              </a:rPr>
              <a:t>to 5V, 2A </a:t>
            </a:r>
            <a:r>
              <a:rPr lang="en-NZ" dirty="0" smtClean="0">
                <a:solidFill>
                  <a:schemeClr val="bg1"/>
                </a:solidFill>
              </a:rPr>
              <a:t>single phase DC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8155627"/>
              </p:ext>
            </p:extLst>
          </p:nvPr>
        </p:nvGraphicFramePr>
        <p:xfrm>
          <a:off x="755576" y="2852936"/>
          <a:ext cx="7644849" cy="1080120"/>
        </p:xfrm>
        <a:graphic>
          <a:graphicData uri="http://schemas.openxmlformats.org/presentationml/2006/ole">
            <p:oleObj spid="_x0000_s40962" name="Visio" r:id="rId4" imgW="6066728" imgH="85821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22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Design Concept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l="40935" t="25239" r="21126" b="20767"/>
          <a:stretch/>
        </p:blipFill>
        <p:spPr bwMode="auto">
          <a:xfrm>
            <a:off x="2027858" y="1600200"/>
            <a:ext cx="508828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70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Future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tank tracks and use with motors to find exact characteristics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and purchase power converter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Slowly build and test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test in water tunnel with current coming through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3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Conclusions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Extreme Environment Investigated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Novel method of power generation found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preliminary </a:t>
            </a:r>
            <a:r>
              <a:rPr lang="en-US" dirty="0" smtClean="0">
                <a:solidFill>
                  <a:schemeClr val="bg1"/>
                </a:solidFill>
              </a:rPr>
              <a:t>design has been </a:t>
            </a:r>
            <a:r>
              <a:rPr lang="en-US" dirty="0" smtClean="0">
                <a:solidFill>
                  <a:schemeClr val="bg1"/>
                </a:solidFill>
              </a:rPr>
              <a:t>made with future work in mind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 Generator may be required.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0562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75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2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Cost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04409"/>
          <a:ext cx="7391400" cy="4732902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Item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Cost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Generator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$180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 (x2)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$51</a:t>
                      </a: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Turbine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$25</a:t>
                      </a: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Power Converter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$15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Tank tracks and wheels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Enclosure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Oil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$10</a:t>
                      </a:r>
                    </a:p>
                  </a:txBody>
                  <a:tcPr marL="68580" marR="68580" marT="0" marB="0" anchor="ctr"/>
                </a:tc>
              </a:tr>
              <a:tr h="5258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381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27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63864" y="1789216"/>
            <a:ext cx="6590172" cy="3744416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01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Simplifications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>
                <a:solidFill>
                  <a:schemeClr val="bg1"/>
                </a:solidFill>
              </a:rPr>
              <a:t>turning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 control </a:t>
            </a:r>
            <a:r>
              <a:rPr lang="en-US" sz="3600" dirty="0" err="1">
                <a:solidFill>
                  <a:schemeClr val="bg1"/>
                </a:solidFill>
              </a:rPr>
              <a:t>ie</a:t>
            </a:r>
            <a:r>
              <a:rPr lang="en-US" sz="3600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Aim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369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Extreme Environment: The Sea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</a:t>
            </a:r>
            <a:r>
              <a:rPr lang="en-US" dirty="0" smtClean="0">
                <a:solidFill>
                  <a:schemeClr val="bg1"/>
                </a:solidFill>
              </a:rPr>
              <a:t>covers </a:t>
            </a:r>
            <a:r>
              <a:rPr lang="en-US" dirty="0">
                <a:solidFill>
                  <a:schemeClr val="bg1"/>
                </a:solidFill>
              </a:rPr>
              <a:t>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it did not use </a:t>
            </a:r>
            <a:r>
              <a:rPr lang="en-US" dirty="0">
                <a:solidFill>
                  <a:schemeClr val="bg1"/>
                </a:solidFill>
              </a:rPr>
              <a:t>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674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Specification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3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Undersea 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To stop water from getting in the robot is filled with oil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To avoid rust the exterior of the robot will be made from plastic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Tank tracks will be used to give maximum traction and to spread weight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8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Theory of Operation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4502120"/>
              </p:ext>
            </p:extLst>
          </p:nvPr>
        </p:nvGraphicFramePr>
        <p:xfrm>
          <a:off x="539552" y="2708920"/>
          <a:ext cx="7862207" cy="685800"/>
        </p:xfrm>
        <a:graphic>
          <a:graphicData uri="http://schemas.openxmlformats.org/presentationml/2006/ole">
            <p:oleObj spid="_x0000_s1043" r:id="rId4" imgW="6686839" imgH="583316" progId="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408785" y="2463304"/>
            <a:ext cx="2739479" cy="1152128"/>
            <a:chOff x="4390901" y="2420888"/>
            <a:chExt cx="2739479" cy="11521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427984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90901" y="3573016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92280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390901" y="2420888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13560" y="20820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Modeled as a pure resistance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2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Turbine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57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890" name="Picture 2" descr="C:\Documents and Settings\Nathan Rich\My Documents\My Pictures\2011\Project\P10202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050245842"/>
              </p:ext>
            </p:extLst>
          </p:nvPr>
        </p:nvGraphicFramePr>
        <p:xfrm>
          <a:off x="838200" y="1484784"/>
          <a:ext cx="740620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8233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485</Words>
  <Application>Microsoft Office PowerPoint</Application>
  <PresentationFormat>On-screen Show (4:3)</PresentationFormat>
  <Paragraphs>118</Paragraphs>
  <Slides>18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Visio</vt:lpstr>
      <vt:lpstr>Generating Power for Remote Applications in Extreme Environments </vt:lpstr>
      <vt:lpstr>Aim</vt:lpstr>
      <vt:lpstr>Extreme Environment: The Sea</vt:lpstr>
      <vt:lpstr>Specification</vt:lpstr>
      <vt:lpstr>Undersea Challenges</vt:lpstr>
      <vt:lpstr>Theory of Operation</vt:lpstr>
      <vt:lpstr>Turbine</vt:lpstr>
      <vt:lpstr>Testing – Generator</vt:lpstr>
      <vt:lpstr>Testing – Generator</vt:lpstr>
      <vt:lpstr>Generator Test Results</vt:lpstr>
      <vt:lpstr>Power Converter</vt:lpstr>
      <vt:lpstr>Design Concept</vt:lpstr>
      <vt:lpstr>Future Steps</vt:lpstr>
      <vt:lpstr>Conclusions</vt:lpstr>
      <vt:lpstr>Questions?</vt:lpstr>
      <vt:lpstr>Cost</vt:lpstr>
      <vt:lpstr>Testing – Generator</vt:lpstr>
      <vt:lpstr>Simplifications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 </cp:lastModifiedBy>
  <cp:revision>29</cp:revision>
  <cp:lastPrinted>2011-09-07T00:19:46Z</cp:lastPrinted>
  <dcterms:created xsi:type="dcterms:W3CDTF">2011-09-05T00:25:17Z</dcterms:created>
  <dcterms:modified xsi:type="dcterms:W3CDTF">2011-09-21T20:38:35Z</dcterms:modified>
</cp:coreProperties>
</file>