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der_water_turbine.jpg"/>
          <p:cNvPicPr>
            <a:picLocks noChangeAspect="1"/>
          </p:cNvPicPr>
          <p:nvPr/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-2795"/>
            <a:ext cx="9143999" cy="6863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Generating Power for Remote Applications in Extreme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Nathan Rich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Supervisor: Pat </a:t>
            </a:r>
            <a:r>
              <a:rPr lang="en-US" dirty="0" err="1" smtClean="0">
                <a:solidFill>
                  <a:schemeClr val="bg1"/>
                </a:solidFill>
              </a:rPr>
              <a:t>Bodger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Acknowledgements: Bill Heffernan and Alan Wood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der_water_turbine.jpg"/>
          <p:cNvPicPr>
            <a:picLocks noChangeAspect="1"/>
          </p:cNvPicPr>
          <p:nvPr/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-2795"/>
            <a:ext cx="9143999" cy="6863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This project intends to find a novel way of powering a device without the use of battery power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der_water_turbine.jpg"/>
          <p:cNvPicPr>
            <a:picLocks noChangeAspect="1"/>
          </p:cNvPicPr>
          <p:nvPr/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-2795"/>
            <a:ext cx="9143999" cy="6863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Specific Aims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Choose an application to power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a way to generate power from the application’s environment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Design a device to generate and use this power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der_water_turbine.jpg"/>
          <p:cNvPicPr>
            <a:picLocks noChangeAspect="1"/>
          </p:cNvPicPr>
          <p:nvPr/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0" y="-2795"/>
            <a:ext cx="9143999" cy="6863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Generating Power for Remote Applications in Extreme Environments</vt:lpstr>
      <vt:lpstr>Aim</vt:lpstr>
      <vt:lpstr>Specific Aims</vt:lpstr>
      <vt:lpstr>Application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Power for Remote Applications in Extreme Environments</dc:title>
  <dc:creator> </dc:creator>
  <cp:lastModifiedBy> </cp:lastModifiedBy>
  <cp:revision>3</cp:revision>
  <dcterms:created xsi:type="dcterms:W3CDTF">2011-08-19T00:09:44Z</dcterms:created>
  <dcterms:modified xsi:type="dcterms:W3CDTF">2011-08-19T00:30:56Z</dcterms:modified>
</cp:coreProperties>
</file>