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3149-8A47-4279-A7C5-AEB4BD47A8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96C4CC-981B-4758-B3C2-BFCE70DDC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931F81-0817-43B5-9803-07A7778870EE}"/>
              </a:ext>
            </a:extLst>
          </p:cNvPr>
          <p:cNvSpPr>
            <a:spLocks noGrp="1"/>
          </p:cNvSpPr>
          <p:nvPr>
            <p:ph type="dt" sz="half" idx="10"/>
          </p:nvPr>
        </p:nvSpPr>
        <p:spPr/>
        <p:txBody>
          <a:bodyPr/>
          <a:lstStyle/>
          <a:p>
            <a:fld id="{65468B7F-A0D4-416B-ADDD-D6DC59B91196}" type="datetimeFigureOut">
              <a:rPr lang="en-US" smtClean="0"/>
              <a:t>11/12/2019</a:t>
            </a:fld>
            <a:endParaRPr lang="en-US"/>
          </a:p>
        </p:txBody>
      </p:sp>
      <p:sp>
        <p:nvSpPr>
          <p:cNvPr id="5" name="Footer Placeholder 4">
            <a:extLst>
              <a:ext uri="{FF2B5EF4-FFF2-40B4-BE49-F238E27FC236}">
                <a16:creationId xmlns:a16="http://schemas.microsoft.com/office/drawing/2014/main" id="{CFBA7E16-6771-4A0F-A155-0AC259DE1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DF673-3120-47C2-B797-FFAAE25A4CBF}"/>
              </a:ext>
            </a:extLst>
          </p:cNvPr>
          <p:cNvSpPr>
            <a:spLocks noGrp="1"/>
          </p:cNvSpPr>
          <p:nvPr>
            <p:ph type="sldNum" sz="quarter" idx="12"/>
          </p:nvPr>
        </p:nvSpPr>
        <p:spPr/>
        <p:txBody>
          <a:bodyPr/>
          <a:lstStyle/>
          <a:p>
            <a:fld id="{6949BE61-DFC6-483E-89B2-39FB6D2B7823}" type="slidenum">
              <a:rPr lang="en-US" smtClean="0"/>
              <a:t>‹#›</a:t>
            </a:fld>
            <a:endParaRPr lang="en-US"/>
          </a:p>
        </p:txBody>
      </p:sp>
    </p:spTree>
    <p:extLst>
      <p:ext uri="{BB962C8B-B14F-4D97-AF65-F5344CB8AC3E}">
        <p14:creationId xmlns:p14="http://schemas.microsoft.com/office/powerpoint/2010/main" val="157312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7798-B95E-408C-AC6A-840756C6A8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14D91-1FC9-4F96-8316-202CE4F4D6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FB91D-28AA-489E-BC49-C159971AE13D}"/>
              </a:ext>
            </a:extLst>
          </p:cNvPr>
          <p:cNvSpPr>
            <a:spLocks noGrp="1"/>
          </p:cNvSpPr>
          <p:nvPr>
            <p:ph type="dt" sz="half" idx="10"/>
          </p:nvPr>
        </p:nvSpPr>
        <p:spPr/>
        <p:txBody>
          <a:bodyPr/>
          <a:lstStyle/>
          <a:p>
            <a:fld id="{65468B7F-A0D4-416B-ADDD-D6DC59B91196}" type="datetimeFigureOut">
              <a:rPr lang="en-US" smtClean="0"/>
              <a:t>11/12/2019</a:t>
            </a:fld>
            <a:endParaRPr lang="en-US"/>
          </a:p>
        </p:txBody>
      </p:sp>
      <p:sp>
        <p:nvSpPr>
          <p:cNvPr id="5" name="Footer Placeholder 4">
            <a:extLst>
              <a:ext uri="{FF2B5EF4-FFF2-40B4-BE49-F238E27FC236}">
                <a16:creationId xmlns:a16="http://schemas.microsoft.com/office/drawing/2014/main" id="{44CEE06D-C490-4FFC-8366-4317A5F73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A00E0-07A8-4EB6-8892-375FCADE2A55}"/>
              </a:ext>
            </a:extLst>
          </p:cNvPr>
          <p:cNvSpPr>
            <a:spLocks noGrp="1"/>
          </p:cNvSpPr>
          <p:nvPr>
            <p:ph type="sldNum" sz="quarter" idx="12"/>
          </p:nvPr>
        </p:nvSpPr>
        <p:spPr/>
        <p:txBody>
          <a:bodyPr/>
          <a:lstStyle/>
          <a:p>
            <a:fld id="{6949BE61-DFC6-483E-89B2-39FB6D2B7823}" type="slidenum">
              <a:rPr lang="en-US" smtClean="0"/>
              <a:t>‹#›</a:t>
            </a:fld>
            <a:endParaRPr lang="en-US"/>
          </a:p>
        </p:txBody>
      </p:sp>
    </p:spTree>
    <p:extLst>
      <p:ext uri="{BB962C8B-B14F-4D97-AF65-F5344CB8AC3E}">
        <p14:creationId xmlns:p14="http://schemas.microsoft.com/office/powerpoint/2010/main" val="413926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B3A05-FF63-4DA8-B449-BDCC0DBBF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EE4750-60BB-41DE-9185-D591431E85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CCC899-A979-42BD-9F10-1C0F1BDF7265}"/>
              </a:ext>
            </a:extLst>
          </p:cNvPr>
          <p:cNvSpPr>
            <a:spLocks noGrp="1"/>
          </p:cNvSpPr>
          <p:nvPr>
            <p:ph type="dt" sz="half" idx="10"/>
          </p:nvPr>
        </p:nvSpPr>
        <p:spPr/>
        <p:txBody>
          <a:bodyPr/>
          <a:lstStyle/>
          <a:p>
            <a:fld id="{65468B7F-A0D4-416B-ADDD-D6DC59B91196}" type="datetimeFigureOut">
              <a:rPr lang="en-US" smtClean="0"/>
              <a:t>11/12/2019</a:t>
            </a:fld>
            <a:endParaRPr lang="en-US"/>
          </a:p>
        </p:txBody>
      </p:sp>
      <p:sp>
        <p:nvSpPr>
          <p:cNvPr id="5" name="Footer Placeholder 4">
            <a:extLst>
              <a:ext uri="{FF2B5EF4-FFF2-40B4-BE49-F238E27FC236}">
                <a16:creationId xmlns:a16="http://schemas.microsoft.com/office/drawing/2014/main" id="{D246DD46-041A-4E9D-B676-A8804D225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6C173-D695-4B32-80CE-BB9D379C99AB}"/>
              </a:ext>
            </a:extLst>
          </p:cNvPr>
          <p:cNvSpPr>
            <a:spLocks noGrp="1"/>
          </p:cNvSpPr>
          <p:nvPr>
            <p:ph type="sldNum" sz="quarter" idx="12"/>
          </p:nvPr>
        </p:nvSpPr>
        <p:spPr/>
        <p:txBody>
          <a:bodyPr/>
          <a:lstStyle/>
          <a:p>
            <a:fld id="{6949BE61-DFC6-483E-89B2-39FB6D2B7823}" type="slidenum">
              <a:rPr lang="en-US" smtClean="0"/>
              <a:t>‹#›</a:t>
            </a:fld>
            <a:endParaRPr lang="en-US"/>
          </a:p>
        </p:txBody>
      </p:sp>
    </p:spTree>
    <p:extLst>
      <p:ext uri="{BB962C8B-B14F-4D97-AF65-F5344CB8AC3E}">
        <p14:creationId xmlns:p14="http://schemas.microsoft.com/office/powerpoint/2010/main" val="319746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7A82-6D70-461A-A6AF-AF1E5DF174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519402-909B-4D21-990D-B973E4D051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34C84-35CB-4374-85DF-906FE23C3183}"/>
              </a:ext>
            </a:extLst>
          </p:cNvPr>
          <p:cNvSpPr>
            <a:spLocks noGrp="1"/>
          </p:cNvSpPr>
          <p:nvPr>
            <p:ph type="dt" sz="half" idx="10"/>
          </p:nvPr>
        </p:nvSpPr>
        <p:spPr/>
        <p:txBody>
          <a:bodyPr/>
          <a:lstStyle/>
          <a:p>
            <a:fld id="{65468B7F-A0D4-416B-ADDD-D6DC59B91196}" type="datetimeFigureOut">
              <a:rPr lang="en-US" smtClean="0"/>
              <a:t>11/12/2019</a:t>
            </a:fld>
            <a:endParaRPr lang="en-US"/>
          </a:p>
        </p:txBody>
      </p:sp>
      <p:sp>
        <p:nvSpPr>
          <p:cNvPr id="5" name="Footer Placeholder 4">
            <a:extLst>
              <a:ext uri="{FF2B5EF4-FFF2-40B4-BE49-F238E27FC236}">
                <a16:creationId xmlns:a16="http://schemas.microsoft.com/office/drawing/2014/main" id="{22FB11AD-1676-42A2-906E-D8C8E027C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9F83B-83DC-4AA4-BF61-6D0C02F5BD7D}"/>
              </a:ext>
            </a:extLst>
          </p:cNvPr>
          <p:cNvSpPr>
            <a:spLocks noGrp="1"/>
          </p:cNvSpPr>
          <p:nvPr>
            <p:ph type="sldNum" sz="quarter" idx="12"/>
          </p:nvPr>
        </p:nvSpPr>
        <p:spPr/>
        <p:txBody>
          <a:bodyPr/>
          <a:lstStyle/>
          <a:p>
            <a:fld id="{6949BE61-DFC6-483E-89B2-39FB6D2B7823}" type="slidenum">
              <a:rPr lang="en-US" smtClean="0"/>
              <a:t>‹#›</a:t>
            </a:fld>
            <a:endParaRPr lang="en-US"/>
          </a:p>
        </p:txBody>
      </p:sp>
    </p:spTree>
    <p:extLst>
      <p:ext uri="{BB962C8B-B14F-4D97-AF65-F5344CB8AC3E}">
        <p14:creationId xmlns:p14="http://schemas.microsoft.com/office/powerpoint/2010/main" val="286394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D7FB-1683-4047-A5CA-026571CEFA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7DB90B-025E-4AC4-AFE9-71554CF06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58B50D-6BF2-4216-AF29-D8C6D8272ADE}"/>
              </a:ext>
            </a:extLst>
          </p:cNvPr>
          <p:cNvSpPr>
            <a:spLocks noGrp="1"/>
          </p:cNvSpPr>
          <p:nvPr>
            <p:ph type="dt" sz="half" idx="10"/>
          </p:nvPr>
        </p:nvSpPr>
        <p:spPr/>
        <p:txBody>
          <a:bodyPr/>
          <a:lstStyle/>
          <a:p>
            <a:fld id="{65468B7F-A0D4-416B-ADDD-D6DC59B91196}" type="datetimeFigureOut">
              <a:rPr lang="en-US" smtClean="0"/>
              <a:t>11/12/2019</a:t>
            </a:fld>
            <a:endParaRPr lang="en-US"/>
          </a:p>
        </p:txBody>
      </p:sp>
      <p:sp>
        <p:nvSpPr>
          <p:cNvPr id="5" name="Footer Placeholder 4">
            <a:extLst>
              <a:ext uri="{FF2B5EF4-FFF2-40B4-BE49-F238E27FC236}">
                <a16:creationId xmlns:a16="http://schemas.microsoft.com/office/drawing/2014/main" id="{9FC84760-2B08-4DE8-9B7B-E253DE74A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C8665-39A1-42E3-9D0C-71CDEA741AB0}"/>
              </a:ext>
            </a:extLst>
          </p:cNvPr>
          <p:cNvSpPr>
            <a:spLocks noGrp="1"/>
          </p:cNvSpPr>
          <p:nvPr>
            <p:ph type="sldNum" sz="quarter" idx="12"/>
          </p:nvPr>
        </p:nvSpPr>
        <p:spPr/>
        <p:txBody>
          <a:bodyPr/>
          <a:lstStyle/>
          <a:p>
            <a:fld id="{6949BE61-DFC6-483E-89B2-39FB6D2B7823}" type="slidenum">
              <a:rPr lang="en-US" smtClean="0"/>
              <a:t>‹#›</a:t>
            </a:fld>
            <a:endParaRPr lang="en-US"/>
          </a:p>
        </p:txBody>
      </p:sp>
    </p:spTree>
    <p:extLst>
      <p:ext uri="{BB962C8B-B14F-4D97-AF65-F5344CB8AC3E}">
        <p14:creationId xmlns:p14="http://schemas.microsoft.com/office/powerpoint/2010/main" val="110310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C79C-0289-4AA0-8174-0DD61DFAEC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200B0E-5E53-4C83-A98C-8A51083D3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5D25A1-5603-461D-BC71-291475F69C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3A8268-E3BC-43BF-A982-B38472CD3FA5}"/>
              </a:ext>
            </a:extLst>
          </p:cNvPr>
          <p:cNvSpPr>
            <a:spLocks noGrp="1"/>
          </p:cNvSpPr>
          <p:nvPr>
            <p:ph type="dt" sz="half" idx="10"/>
          </p:nvPr>
        </p:nvSpPr>
        <p:spPr/>
        <p:txBody>
          <a:bodyPr/>
          <a:lstStyle/>
          <a:p>
            <a:fld id="{65468B7F-A0D4-416B-ADDD-D6DC59B91196}" type="datetimeFigureOut">
              <a:rPr lang="en-US" smtClean="0"/>
              <a:t>11/12/2019</a:t>
            </a:fld>
            <a:endParaRPr lang="en-US"/>
          </a:p>
        </p:txBody>
      </p:sp>
      <p:sp>
        <p:nvSpPr>
          <p:cNvPr id="6" name="Footer Placeholder 5">
            <a:extLst>
              <a:ext uri="{FF2B5EF4-FFF2-40B4-BE49-F238E27FC236}">
                <a16:creationId xmlns:a16="http://schemas.microsoft.com/office/drawing/2014/main" id="{9A4A0FBF-272C-4F2F-BD4A-A09A995CCE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02B40-72EE-4883-ACF5-632AD599BECA}"/>
              </a:ext>
            </a:extLst>
          </p:cNvPr>
          <p:cNvSpPr>
            <a:spLocks noGrp="1"/>
          </p:cNvSpPr>
          <p:nvPr>
            <p:ph type="sldNum" sz="quarter" idx="12"/>
          </p:nvPr>
        </p:nvSpPr>
        <p:spPr/>
        <p:txBody>
          <a:bodyPr/>
          <a:lstStyle/>
          <a:p>
            <a:fld id="{6949BE61-DFC6-483E-89B2-39FB6D2B7823}" type="slidenum">
              <a:rPr lang="en-US" smtClean="0"/>
              <a:t>‹#›</a:t>
            </a:fld>
            <a:endParaRPr lang="en-US"/>
          </a:p>
        </p:txBody>
      </p:sp>
    </p:spTree>
    <p:extLst>
      <p:ext uri="{BB962C8B-B14F-4D97-AF65-F5344CB8AC3E}">
        <p14:creationId xmlns:p14="http://schemas.microsoft.com/office/powerpoint/2010/main" val="412469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EB7A-D3AC-46CE-B1EA-846E03948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577CBD-D2B1-4584-B8CC-1237829DD4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36ACF7-9B75-4300-B2DF-50DD9E2F97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10EBB3-0421-4C33-BF95-283D439F33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F49CE2-F9E2-4D6C-B46D-F53642BEBB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867F58-4ED7-4A20-9C88-C34ED11FE7AA}"/>
              </a:ext>
            </a:extLst>
          </p:cNvPr>
          <p:cNvSpPr>
            <a:spLocks noGrp="1"/>
          </p:cNvSpPr>
          <p:nvPr>
            <p:ph type="dt" sz="half" idx="10"/>
          </p:nvPr>
        </p:nvSpPr>
        <p:spPr/>
        <p:txBody>
          <a:bodyPr/>
          <a:lstStyle/>
          <a:p>
            <a:fld id="{65468B7F-A0D4-416B-ADDD-D6DC59B91196}" type="datetimeFigureOut">
              <a:rPr lang="en-US" smtClean="0"/>
              <a:t>11/12/2019</a:t>
            </a:fld>
            <a:endParaRPr lang="en-US"/>
          </a:p>
        </p:txBody>
      </p:sp>
      <p:sp>
        <p:nvSpPr>
          <p:cNvPr id="8" name="Footer Placeholder 7">
            <a:extLst>
              <a:ext uri="{FF2B5EF4-FFF2-40B4-BE49-F238E27FC236}">
                <a16:creationId xmlns:a16="http://schemas.microsoft.com/office/drawing/2014/main" id="{769AFC5D-FCDF-4607-963A-1484A512E6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ACE43A-5E54-44B0-8D0D-932AE073C774}"/>
              </a:ext>
            </a:extLst>
          </p:cNvPr>
          <p:cNvSpPr>
            <a:spLocks noGrp="1"/>
          </p:cNvSpPr>
          <p:nvPr>
            <p:ph type="sldNum" sz="quarter" idx="12"/>
          </p:nvPr>
        </p:nvSpPr>
        <p:spPr/>
        <p:txBody>
          <a:bodyPr/>
          <a:lstStyle/>
          <a:p>
            <a:fld id="{6949BE61-DFC6-483E-89B2-39FB6D2B7823}" type="slidenum">
              <a:rPr lang="en-US" smtClean="0"/>
              <a:t>‹#›</a:t>
            </a:fld>
            <a:endParaRPr lang="en-US"/>
          </a:p>
        </p:txBody>
      </p:sp>
    </p:spTree>
    <p:extLst>
      <p:ext uri="{BB962C8B-B14F-4D97-AF65-F5344CB8AC3E}">
        <p14:creationId xmlns:p14="http://schemas.microsoft.com/office/powerpoint/2010/main" val="98380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84C8-2639-4808-A005-71CE99F77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F1900E-A8E8-4FD1-BD35-4908FA74F071}"/>
              </a:ext>
            </a:extLst>
          </p:cNvPr>
          <p:cNvSpPr>
            <a:spLocks noGrp="1"/>
          </p:cNvSpPr>
          <p:nvPr>
            <p:ph type="dt" sz="half" idx="10"/>
          </p:nvPr>
        </p:nvSpPr>
        <p:spPr/>
        <p:txBody>
          <a:bodyPr/>
          <a:lstStyle/>
          <a:p>
            <a:fld id="{65468B7F-A0D4-416B-ADDD-D6DC59B91196}" type="datetimeFigureOut">
              <a:rPr lang="en-US" smtClean="0"/>
              <a:t>11/12/2019</a:t>
            </a:fld>
            <a:endParaRPr lang="en-US"/>
          </a:p>
        </p:txBody>
      </p:sp>
      <p:sp>
        <p:nvSpPr>
          <p:cNvPr id="4" name="Footer Placeholder 3">
            <a:extLst>
              <a:ext uri="{FF2B5EF4-FFF2-40B4-BE49-F238E27FC236}">
                <a16:creationId xmlns:a16="http://schemas.microsoft.com/office/drawing/2014/main" id="{E1569720-7603-4042-9518-54DAE454A2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77B16-AC96-4A89-9A38-10C0E75B9BE4}"/>
              </a:ext>
            </a:extLst>
          </p:cNvPr>
          <p:cNvSpPr>
            <a:spLocks noGrp="1"/>
          </p:cNvSpPr>
          <p:nvPr>
            <p:ph type="sldNum" sz="quarter" idx="12"/>
          </p:nvPr>
        </p:nvSpPr>
        <p:spPr/>
        <p:txBody>
          <a:bodyPr/>
          <a:lstStyle/>
          <a:p>
            <a:fld id="{6949BE61-DFC6-483E-89B2-39FB6D2B7823}" type="slidenum">
              <a:rPr lang="en-US" smtClean="0"/>
              <a:t>‹#›</a:t>
            </a:fld>
            <a:endParaRPr lang="en-US"/>
          </a:p>
        </p:txBody>
      </p:sp>
    </p:spTree>
    <p:extLst>
      <p:ext uri="{BB962C8B-B14F-4D97-AF65-F5344CB8AC3E}">
        <p14:creationId xmlns:p14="http://schemas.microsoft.com/office/powerpoint/2010/main" val="2859288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15CB2-14A1-46DB-A524-41763D26F9E7}"/>
              </a:ext>
            </a:extLst>
          </p:cNvPr>
          <p:cNvSpPr>
            <a:spLocks noGrp="1"/>
          </p:cNvSpPr>
          <p:nvPr>
            <p:ph type="dt" sz="half" idx="10"/>
          </p:nvPr>
        </p:nvSpPr>
        <p:spPr/>
        <p:txBody>
          <a:bodyPr/>
          <a:lstStyle/>
          <a:p>
            <a:fld id="{65468B7F-A0D4-416B-ADDD-D6DC59B91196}" type="datetimeFigureOut">
              <a:rPr lang="en-US" smtClean="0"/>
              <a:t>11/12/2019</a:t>
            </a:fld>
            <a:endParaRPr lang="en-US"/>
          </a:p>
        </p:txBody>
      </p:sp>
      <p:sp>
        <p:nvSpPr>
          <p:cNvPr id="3" name="Footer Placeholder 2">
            <a:extLst>
              <a:ext uri="{FF2B5EF4-FFF2-40B4-BE49-F238E27FC236}">
                <a16:creationId xmlns:a16="http://schemas.microsoft.com/office/drawing/2014/main" id="{F85F1803-71AB-43CB-AFBF-EC5AF86234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F9AAEE-503D-484B-A219-DA8282F40F18}"/>
              </a:ext>
            </a:extLst>
          </p:cNvPr>
          <p:cNvSpPr>
            <a:spLocks noGrp="1"/>
          </p:cNvSpPr>
          <p:nvPr>
            <p:ph type="sldNum" sz="quarter" idx="12"/>
          </p:nvPr>
        </p:nvSpPr>
        <p:spPr/>
        <p:txBody>
          <a:bodyPr/>
          <a:lstStyle/>
          <a:p>
            <a:fld id="{6949BE61-DFC6-483E-89B2-39FB6D2B7823}" type="slidenum">
              <a:rPr lang="en-US" smtClean="0"/>
              <a:t>‹#›</a:t>
            </a:fld>
            <a:endParaRPr lang="en-US"/>
          </a:p>
        </p:txBody>
      </p:sp>
    </p:spTree>
    <p:extLst>
      <p:ext uri="{BB962C8B-B14F-4D97-AF65-F5344CB8AC3E}">
        <p14:creationId xmlns:p14="http://schemas.microsoft.com/office/powerpoint/2010/main" val="676232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3136-BB33-40BA-AAE5-26C864438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819213-6F1C-488A-868A-E8BE1E8B70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C0D7AA-D1D8-4BA3-B291-AA6C619A6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F8C62-2153-4E8E-9104-ABEA1F318089}"/>
              </a:ext>
            </a:extLst>
          </p:cNvPr>
          <p:cNvSpPr>
            <a:spLocks noGrp="1"/>
          </p:cNvSpPr>
          <p:nvPr>
            <p:ph type="dt" sz="half" idx="10"/>
          </p:nvPr>
        </p:nvSpPr>
        <p:spPr/>
        <p:txBody>
          <a:bodyPr/>
          <a:lstStyle/>
          <a:p>
            <a:fld id="{65468B7F-A0D4-416B-ADDD-D6DC59B91196}" type="datetimeFigureOut">
              <a:rPr lang="en-US" smtClean="0"/>
              <a:t>11/12/2019</a:t>
            </a:fld>
            <a:endParaRPr lang="en-US"/>
          </a:p>
        </p:txBody>
      </p:sp>
      <p:sp>
        <p:nvSpPr>
          <p:cNvPr id="6" name="Footer Placeholder 5">
            <a:extLst>
              <a:ext uri="{FF2B5EF4-FFF2-40B4-BE49-F238E27FC236}">
                <a16:creationId xmlns:a16="http://schemas.microsoft.com/office/drawing/2014/main" id="{B7792E63-82A1-4725-8A9A-11E024862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C33015-0D21-4ACF-B54B-48BC9A32953A}"/>
              </a:ext>
            </a:extLst>
          </p:cNvPr>
          <p:cNvSpPr>
            <a:spLocks noGrp="1"/>
          </p:cNvSpPr>
          <p:nvPr>
            <p:ph type="sldNum" sz="quarter" idx="12"/>
          </p:nvPr>
        </p:nvSpPr>
        <p:spPr/>
        <p:txBody>
          <a:bodyPr/>
          <a:lstStyle/>
          <a:p>
            <a:fld id="{6949BE61-DFC6-483E-89B2-39FB6D2B7823}" type="slidenum">
              <a:rPr lang="en-US" smtClean="0"/>
              <a:t>‹#›</a:t>
            </a:fld>
            <a:endParaRPr lang="en-US"/>
          </a:p>
        </p:txBody>
      </p:sp>
    </p:spTree>
    <p:extLst>
      <p:ext uri="{BB962C8B-B14F-4D97-AF65-F5344CB8AC3E}">
        <p14:creationId xmlns:p14="http://schemas.microsoft.com/office/powerpoint/2010/main" val="346049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AC27-6190-4A3A-B877-5B6F843B3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1B5A3C-917C-41E9-B697-B08268D59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28B9E8-C54C-4E0C-9682-70953CF74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076B2-56D2-424B-AE59-4061F10132C6}"/>
              </a:ext>
            </a:extLst>
          </p:cNvPr>
          <p:cNvSpPr>
            <a:spLocks noGrp="1"/>
          </p:cNvSpPr>
          <p:nvPr>
            <p:ph type="dt" sz="half" idx="10"/>
          </p:nvPr>
        </p:nvSpPr>
        <p:spPr/>
        <p:txBody>
          <a:bodyPr/>
          <a:lstStyle/>
          <a:p>
            <a:fld id="{65468B7F-A0D4-416B-ADDD-D6DC59B91196}" type="datetimeFigureOut">
              <a:rPr lang="en-US" smtClean="0"/>
              <a:t>11/12/2019</a:t>
            </a:fld>
            <a:endParaRPr lang="en-US"/>
          </a:p>
        </p:txBody>
      </p:sp>
      <p:sp>
        <p:nvSpPr>
          <p:cNvPr id="6" name="Footer Placeholder 5">
            <a:extLst>
              <a:ext uri="{FF2B5EF4-FFF2-40B4-BE49-F238E27FC236}">
                <a16:creationId xmlns:a16="http://schemas.microsoft.com/office/drawing/2014/main" id="{65E87C14-C7D5-4DB5-81F6-91AFD48DE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71BCB-3696-4C14-B31B-990B11D6752E}"/>
              </a:ext>
            </a:extLst>
          </p:cNvPr>
          <p:cNvSpPr>
            <a:spLocks noGrp="1"/>
          </p:cNvSpPr>
          <p:nvPr>
            <p:ph type="sldNum" sz="quarter" idx="12"/>
          </p:nvPr>
        </p:nvSpPr>
        <p:spPr/>
        <p:txBody>
          <a:bodyPr/>
          <a:lstStyle/>
          <a:p>
            <a:fld id="{6949BE61-DFC6-483E-89B2-39FB6D2B7823}" type="slidenum">
              <a:rPr lang="en-US" smtClean="0"/>
              <a:t>‹#›</a:t>
            </a:fld>
            <a:endParaRPr lang="en-US"/>
          </a:p>
        </p:txBody>
      </p:sp>
    </p:spTree>
    <p:extLst>
      <p:ext uri="{BB962C8B-B14F-4D97-AF65-F5344CB8AC3E}">
        <p14:creationId xmlns:p14="http://schemas.microsoft.com/office/powerpoint/2010/main" val="289433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CB00EB-737E-4088-AE7A-5A8A8EF0E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173E5D-F433-44B8-BDC8-DC9C48183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60D4E-C5FE-4796-9D34-E9069B788D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68B7F-A0D4-416B-ADDD-D6DC59B91196}" type="datetimeFigureOut">
              <a:rPr lang="en-US" smtClean="0"/>
              <a:t>11/12/2019</a:t>
            </a:fld>
            <a:endParaRPr lang="en-US"/>
          </a:p>
        </p:txBody>
      </p:sp>
      <p:sp>
        <p:nvSpPr>
          <p:cNvPr id="5" name="Footer Placeholder 4">
            <a:extLst>
              <a:ext uri="{FF2B5EF4-FFF2-40B4-BE49-F238E27FC236}">
                <a16:creationId xmlns:a16="http://schemas.microsoft.com/office/drawing/2014/main" id="{E143CF19-3A84-4D80-8418-DE1EA2F41B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22EC80-C4D5-4CA0-9886-C2FA29871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9BE61-DFC6-483E-89B2-39FB6D2B7823}" type="slidenum">
              <a:rPr lang="en-US" smtClean="0"/>
              <a:t>‹#›</a:t>
            </a:fld>
            <a:endParaRPr lang="en-US"/>
          </a:p>
        </p:txBody>
      </p:sp>
    </p:spTree>
    <p:extLst>
      <p:ext uri="{BB962C8B-B14F-4D97-AF65-F5344CB8AC3E}">
        <p14:creationId xmlns:p14="http://schemas.microsoft.com/office/powerpoint/2010/main" val="1234077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50819-6BF4-421E-8493-3276919C3495}"/>
              </a:ext>
            </a:extLst>
          </p:cNvPr>
          <p:cNvSpPr>
            <a:spLocks noGrp="1"/>
          </p:cNvSpPr>
          <p:nvPr>
            <p:ph type="ctrTitle"/>
          </p:nvPr>
        </p:nvSpPr>
        <p:spPr/>
        <p:txBody>
          <a:bodyPr>
            <a:normAutofit/>
          </a:bodyPr>
          <a:lstStyle/>
          <a:p>
            <a:r>
              <a:rPr lang="en-US" sz="3600" b="1" u="sng" dirty="0">
                <a:solidFill>
                  <a:srgbClr val="002060"/>
                </a:solidFill>
              </a:rPr>
              <a:t>THE BATTLE OF NEIGHBOURHOODS </a:t>
            </a:r>
            <a:br>
              <a:rPr lang="en-US" sz="3600" b="1" u="sng" dirty="0">
                <a:solidFill>
                  <a:srgbClr val="002060"/>
                </a:solidFill>
              </a:rPr>
            </a:br>
            <a:r>
              <a:rPr lang="en-US" sz="3600" b="1" u="sng" dirty="0">
                <a:solidFill>
                  <a:srgbClr val="002060"/>
                </a:solidFill>
              </a:rPr>
              <a:t>CAPSTONE PROJECT</a:t>
            </a:r>
            <a:br>
              <a:rPr lang="en-US" sz="3600" b="1" u="sng" dirty="0">
                <a:solidFill>
                  <a:srgbClr val="002060"/>
                </a:solidFill>
              </a:rPr>
            </a:br>
            <a:endParaRPr lang="en-US" sz="3600" b="1" u="sng" dirty="0">
              <a:solidFill>
                <a:srgbClr val="002060"/>
              </a:solidFill>
            </a:endParaRPr>
          </a:p>
        </p:txBody>
      </p:sp>
      <p:sp>
        <p:nvSpPr>
          <p:cNvPr id="3" name="Subtitle 2">
            <a:extLst>
              <a:ext uri="{FF2B5EF4-FFF2-40B4-BE49-F238E27FC236}">
                <a16:creationId xmlns:a16="http://schemas.microsoft.com/office/drawing/2014/main" id="{80ED43F3-7CD7-424E-A816-94129806FB63}"/>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67A88B74-1C45-4446-A48E-01B7817D2CA7}"/>
              </a:ext>
            </a:extLst>
          </p:cNvPr>
          <p:cNvPicPr>
            <a:picLocks noChangeAspect="1"/>
          </p:cNvPicPr>
          <p:nvPr/>
        </p:nvPicPr>
        <p:blipFill>
          <a:blip r:embed="rId2"/>
          <a:stretch>
            <a:fillRect/>
          </a:stretch>
        </p:blipFill>
        <p:spPr>
          <a:xfrm>
            <a:off x="1244184" y="3028013"/>
            <a:ext cx="9423816" cy="3741885"/>
          </a:xfrm>
          <a:prstGeom prst="rect">
            <a:avLst/>
          </a:prstGeom>
        </p:spPr>
      </p:pic>
    </p:spTree>
    <p:extLst>
      <p:ext uri="{BB962C8B-B14F-4D97-AF65-F5344CB8AC3E}">
        <p14:creationId xmlns:p14="http://schemas.microsoft.com/office/powerpoint/2010/main" val="326924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D3C6-BC25-4ECD-8278-419AED72368B}"/>
              </a:ext>
            </a:extLst>
          </p:cNvPr>
          <p:cNvSpPr>
            <a:spLocks noGrp="1"/>
          </p:cNvSpPr>
          <p:nvPr>
            <p:ph type="title"/>
          </p:nvPr>
        </p:nvSpPr>
        <p:spPr/>
        <p:txBody>
          <a:bodyPr/>
          <a:lstStyle/>
          <a:p>
            <a:r>
              <a:rPr lang="en-US" dirty="0"/>
              <a:t>INTRODUCTION TO BUSINESS PROBLEM</a:t>
            </a:r>
          </a:p>
        </p:txBody>
      </p:sp>
      <p:sp>
        <p:nvSpPr>
          <p:cNvPr id="3" name="Content Placeholder 2">
            <a:extLst>
              <a:ext uri="{FF2B5EF4-FFF2-40B4-BE49-F238E27FC236}">
                <a16:creationId xmlns:a16="http://schemas.microsoft.com/office/drawing/2014/main" id="{1BBC748C-92BD-437C-8BE7-C1424C04D1D6}"/>
              </a:ext>
            </a:extLst>
          </p:cNvPr>
          <p:cNvSpPr>
            <a:spLocks noGrp="1"/>
          </p:cNvSpPr>
          <p:nvPr>
            <p:ph idx="1"/>
          </p:nvPr>
        </p:nvSpPr>
        <p:spPr/>
        <p:txBody>
          <a:bodyPr>
            <a:normAutofit fontScale="92500" lnSpcReduction="20000"/>
          </a:bodyPr>
          <a:lstStyle/>
          <a:p>
            <a:r>
              <a:rPr lang="en-US" sz="2000" dirty="0"/>
              <a:t>NOW FOR THIS:-</a:t>
            </a:r>
          </a:p>
          <a:p>
            <a:r>
              <a:rPr lang="en-US" sz="2000" dirty="0"/>
              <a:t>•	RETERIVE THE HOTELS IN SHIMLA WITHIN RADIUS OF 1000 METER.</a:t>
            </a:r>
          </a:p>
          <a:p>
            <a:r>
              <a:rPr lang="en-US" sz="2000" dirty="0"/>
              <a:t>•	OBTAIN THERE LOCATION BY GEOCODER </a:t>
            </a:r>
          </a:p>
          <a:p>
            <a:r>
              <a:rPr lang="en-US" sz="2000" dirty="0"/>
              <a:t>•	THEN SHOW N THE MAP HOTELS WHICH ARE SITUATED IN SHIMLIA CITY WITHIN 1000 M</a:t>
            </a:r>
          </a:p>
          <a:p>
            <a:endParaRPr lang="en-US" sz="2000" dirty="0"/>
          </a:p>
          <a:p>
            <a:r>
              <a:rPr lang="en-US" sz="2000" dirty="0"/>
              <a:t>SHIMLA IS  A TOURIST PLACE AT A NORTHERN PART OF INDIA ALSO KNOWN AS A SUMMPER PART OF INDIA THIS PLACE CONSIST OF COLD WEATHER IN WINTER AS WELL AS IN SUMMER ALSO BECAUSE OF HILLS AND HAVING HIMALYA SITUTAED IN IT. SHIMLA HAS A VERY NICE WEATHER AND ALSO CALLED BEAUTY HILLS AND IT HAVE ALSO A GOOD MARKET OF MALL ROAD THERE IS ALSO A TOY TRAIN WHICH TRAVEL BETWEEN THE HILLS OF SHIMLA .</a:t>
            </a:r>
          </a:p>
          <a:p>
            <a:endParaRPr lang="en-US" sz="2000" dirty="0"/>
          </a:p>
          <a:p>
            <a:r>
              <a:rPr lang="en-US" sz="2000" dirty="0"/>
              <a:t>I WOULD LIKE TO OPEN MY HOTEL IN THAT PLACE WHERE EVERY PLACE LIKE MALL ROAD, LAKE ETC ARE NEARE TO EACH OTHER SO THAT TOURISTS CAN VISIT ALL THE FAMOUS PLACES IN SHILA I WOUULD ALSO RECOMMEND MY HOTEL TO HAVE ALL TYPE OFF FOODS AND FACILUTY SO THAT IT DOESNT FELL UNCOMFORTABLE FOR ANY TOURIST THIS TYPE</a:t>
            </a:r>
          </a:p>
          <a:p>
            <a:endParaRPr lang="en-US" sz="2000" dirty="0"/>
          </a:p>
          <a:p>
            <a:endParaRPr lang="en-US" sz="2000" dirty="0"/>
          </a:p>
          <a:p>
            <a:endParaRPr lang="en-US" sz="2000" dirty="0"/>
          </a:p>
        </p:txBody>
      </p:sp>
    </p:spTree>
    <p:extLst>
      <p:ext uri="{BB962C8B-B14F-4D97-AF65-F5344CB8AC3E}">
        <p14:creationId xmlns:p14="http://schemas.microsoft.com/office/powerpoint/2010/main" val="379742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B10E-84BB-4CF3-89A5-F73D5CA4A95C}"/>
              </a:ext>
            </a:extLst>
          </p:cNvPr>
          <p:cNvSpPr>
            <a:spLocks noGrp="1"/>
          </p:cNvSpPr>
          <p:nvPr>
            <p:ph type="title"/>
          </p:nvPr>
        </p:nvSpPr>
        <p:spPr/>
        <p:txBody>
          <a:bodyPr/>
          <a:lstStyle/>
          <a:p>
            <a:pPr algn="ctr"/>
            <a:r>
              <a:rPr lang="en-US" dirty="0"/>
              <a:t>DATA</a:t>
            </a:r>
          </a:p>
        </p:txBody>
      </p:sp>
      <p:sp>
        <p:nvSpPr>
          <p:cNvPr id="4" name="Rectangle 1">
            <a:extLst>
              <a:ext uri="{FF2B5EF4-FFF2-40B4-BE49-F238E27FC236}">
                <a16:creationId xmlns:a16="http://schemas.microsoft.com/office/drawing/2014/main" id="{B7F53FDF-3F8E-476B-A127-A3A3A9C0B519}"/>
              </a:ext>
            </a:extLst>
          </p:cNvPr>
          <p:cNvSpPr>
            <a:spLocks noGrp="1" noChangeArrowheads="1"/>
          </p:cNvSpPr>
          <p:nvPr>
            <p:ph idx="1"/>
          </p:nvPr>
        </p:nvSpPr>
        <p:spPr bwMode="auto">
          <a:xfrm>
            <a:off x="838200" y="2463950"/>
            <a:ext cx="11439029" cy="30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HAVE USED FOURSQUARE API FOR THIS TO FIND THE HOTELS IN THE PROJECT FOR THIS I HAVE USE THE CODE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address </a:t>
            </a:r>
            <a:r>
              <a:rPr kumimoji="0" lang="en-US" altLang="en-US" sz="1000" b="0" i="0" u="none" strike="noStrike" cap="none" normalizeH="0" baseline="0" dirty="0">
                <a:ln>
                  <a:noFill/>
                </a:ln>
                <a:solidFill>
                  <a:srgbClr val="66666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ea typeface="Times New Roman" panose="02020603050405020304" pitchFamily="18" charset="0"/>
                <a:cs typeface="Courier New" panose="02070309020205020404" pitchFamily="49" charset="0"/>
              </a:rPr>
              <a:t>'Shimla, Himachal Pradesh'</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geolocator </a:t>
            </a:r>
            <a:r>
              <a:rPr kumimoji="0" lang="en-US" altLang="en-US" sz="1000" b="0" i="0" u="none" strike="noStrike" cap="none" normalizeH="0" baseline="0" dirty="0">
                <a:ln>
                  <a:noFill/>
                </a:ln>
                <a:solidFill>
                  <a:srgbClr val="66666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Nominatim</a:t>
            </a: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user_agent</a:t>
            </a:r>
            <a:r>
              <a:rPr kumimoji="0" lang="en-US" altLang="en-US" sz="1000" b="0" i="0" u="none" strike="noStrike" cap="none" normalizeH="0" baseline="0" dirty="0">
                <a:ln>
                  <a:noFill/>
                </a:ln>
                <a:solidFill>
                  <a:srgbClr val="66666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Courier New" panose="02070309020205020404" pitchFamily="49" charset="0"/>
                <a:ea typeface="Times New Roman" panose="02020603050405020304" pitchFamily="18" charset="0"/>
                <a:cs typeface="Courier New" panose="02070309020205020404" pitchFamily="49" charset="0"/>
              </a:rPr>
              <a:t>foursquare_agent</a:t>
            </a:r>
            <a:r>
              <a:rPr kumimoji="0" lang="en-US" altLang="en-US" sz="1000" b="0" i="0" u="none" strike="noStrike" cap="none" normalizeH="0" baseline="0" dirty="0">
                <a:ln>
                  <a:noFill/>
                </a:ln>
                <a:solidFill>
                  <a:srgbClr val="BA212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location </a:t>
            </a:r>
            <a:r>
              <a:rPr kumimoji="0" lang="en-US" altLang="en-US" sz="1000" b="0" i="0" u="none" strike="noStrike" cap="none" normalizeH="0" baseline="0" dirty="0">
                <a:ln>
                  <a:noFill/>
                </a:ln>
                <a:solidFill>
                  <a:srgbClr val="66666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geolocator</a:t>
            </a:r>
            <a:r>
              <a:rPr kumimoji="0" lang="en-US" altLang="en-US" sz="1000" b="0" i="0" u="none" strike="noStrike" cap="none" normalizeH="0" baseline="0" dirty="0" err="1">
                <a:ln>
                  <a:noFill/>
                </a:ln>
                <a:solidFill>
                  <a:srgbClr val="66666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geocode</a:t>
            </a: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(address)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latitude </a:t>
            </a:r>
            <a:r>
              <a:rPr kumimoji="0" lang="en-US" altLang="en-US" sz="1000" b="0" i="0" u="none" strike="noStrike" cap="none" normalizeH="0" baseline="0" dirty="0">
                <a:ln>
                  <a:noFill/>
                </a:ln>
                <a:solidFill>
                  <a:srgbClr val="66666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location</a:t>
            </a:r>
            <a:r>
              <a:rPr kumimoji="0" lang="en-US" altLang="en-US" sz="1000" b="0" i="0" u="none" strike="noStrike" cap="none" normalizeH="0" baseline="0" dirty="0" err="1">
                <a:ln>
                  <a:noFill/>
                </a:ln>
                <a:solidFill>
                  <a:srgbClr val="66666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latitude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longitude </a:t>
            </a:r>
            <a:r>
              <a:rPr kumimoji="0" lang="en-US" altLang="en-US" sz="1000" b="0" i="0" u="none" strike="noStrike" cap="none" normalizeH="0" baseline="0" dirty="0">
                <a:ln>
                  <a:noFill/>
                </a:ln>
                <a:solidFill>
                  <a:srgbClr val="66666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location</a:t>
            </a:r>
            <a:r>
              <a:rPr kumimoji="0" lang="en-US" altLang="en-US" sz="1000" b="0" i="0" u="none" strike="noStrike" cap="none" normalizeH="0" baseline="0" dirty="0" err="1">
                <a:ln>
                  <a:noFill/>
                </a:ln>
                <a:solidFill>
                  <a:srgbClr val="66666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longitude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print</a:t>
            </a:r>
            <a:r>
              <a:rPr kumimoji="0" lang="en-US" altLang="en-US" sz="1000" b="0" i="0" u="none" strike="noStrike" cap="none" normalizeH="0" baseline="0" dirty="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(latitude, longitude)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ABOVE CODE I CAN FIND THE LOCATION OF MY PLACE</a:t>
            </a:r>
            <a:endParaRPr kumimoji="0" lang="en-US" altLang="en-US" sz="1200" b="0" i="0" u="none" strike="noStrike" cap="none" normalizeH="0" baseline="0" dirty="0">
              <a:ln>
                <a:noFill/>
              </a:ln>
              <a:solidFill>
                <a:srgbClr val="333333"/>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rgbClr val="333333"/>
                </a:solidFill>
                <a:effectLst/>
                <a:latin typeface="Arial" panose="020B0604020202020204" pitchFamily="34" charset="0"/>
              </a:rPr>
              <a:t>search_query</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hotel'</a:t>
            </a:r>
            <a:r>
              <a:rPr kumimoji="0" lang="en-US" altLang="en-US" sz="1200" b="0" i="0" u="none" strike="noStrike" cap="none" normalizeH="0" baseline="0" dirty="0" err="1">
                <a:ln>
                  <a:noFill/>
                </a:ln>
                <a:solidFill>
                  <a:srgbClr val="333333"/>
                </a:solidFill>
                <a:effectLst/>
                <a:latin typeface="Arial" panose="020B0604020202020204" pitchFamily="34" charset="0"/>
              </a:rPr>
              <a:t>search_quuery_res</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restaurant'</a:t>
            </a:r>
            <a:r>
              <a:rPr kumimoji="0" lang="en-US" altLang="en-US" sz="1200" b="0" i="0" u="none" strike="noStrike" cap="none" normalizeH="0" baseline="0" dirty="0" err="1">
                <a:ln>
                  <a:noFill/>
                </a:ln>
                <a:solidFill>
                  <a:srgbClr val="333333"/>
                </a:solidFill>
                <a:effectLst/>
                <a:latin typeface="Arial" panose="020B0604020202020204" pitchFamily="34" charset="0"/>
              </a:rPr>
              <a:t>radius</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Arial Unicode MS"/>
                <a:ea typeface="Times New Roman" panose="02020603050405020304" pitchFamily="18" charset="0"/>
                <a:cs typeface="Courier New" panose="02070309020205020404" pitchFamily="49" charset="0"/>
              </a:rPr>
              <a:t>1000</a:t>
            </a:r>
            <a:r>
              <a:rPr kumimoji="0" lang="en-US" altLang="en-US" sz="1200" b="0" i="0" u="none" strike="noStrike" cap="none" normalizeH="0" baseline="0" dirty="0">
                <a:ln>
                  <a:noFill/>
                </a:ln>
                <a:solidFill>
                  <a:srgbClr val="333333"/>
                </a:solidFill>
                <a:effectLst/>
                <a:latin typeface="Arial" panose="020B0604020202020204" pitchFamily="34" charset="0"/>
              </a:rPr>
              <a:t>url_hotel</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'https://api.foursquare.com/v2/venues/</a:t>
            </a:r>
            <a:r>
              <a:rPr kumimoji="0" lang="en-US" altLang="en-US" sz="10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search?client_id</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a:t>
            </a:r>
            <a:r>
              <a:rPr kumimoji="0" lang="en-US" altLang="en-US" sz="10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client_secret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a:t>
            </a:r>
            <a:r>
              <a:rPr kumimoji="0" lang="en-US" altLang="en-US" sz="10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ll</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&amp;v=</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&amp;query=</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&amp;radius=</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&amp;limit=</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rgbClr val="333333"/>
                </a:solidFill>
                <a:effectLst/>
                <a:latin typeface="Arial" panose="020B0604020202020204" pitchFamily="34" charset="0"/>
              </a:rPr>
              <a:t>format</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333333"/>
                </a:solidFill>
                <a:effectLst/>
                <a:latin typeface="Arial" panose="020B0604020202020204" pitchFamily="34" charset="0"/>
              </a:rPr>
              <a:t>CLIENT_ID</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CLIENT_SECRET</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latitude</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longitude</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VERSION</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search_query</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radius</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LIMIT</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333333"/>
                </a:solidFill>
                <a:effectLst/>
                <a:latin typeface="Arial" panose="020B0604020202020204" pitchFamily="34" charset="0"/>
              </a:rPr>
              <a:t>url_restaurant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'https://api.foursquare.com/v2/venues/</a:t>
            </a:r>
            <a:r>
              <a:rPr kumimoji="0" lang="en-US" altLang="en-US" sz="10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search?client_id</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a:t>
            </a:r>
            <a:r>
              <a:rPr kumimoji="0" lang="en-US" altLang="en-US" sz="10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client_secret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a:t>
            </a:r>
            <a:r>
              <a:rPr kumimoji="0" lang="en-US" altLang="en-US" sz="10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ll</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&amp;v=</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&amp;query=</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&amp;radius=</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&amp;limit=</a:t>
            </a:r>
            <a:r>
              <a:rPr kumimoji="0" lang="en-US" altLang="en-US" sz="1000" b="1" i="0" u="none" strike="noStrike" cap="none" normalizeH="0" baseline="0" dirty="0">
                <a:ln>
                  <a:noFill/>
                </a:ln>
                <a:solidFill>
                  <a:srgbClr val="BB6688"/>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rgbClr val="333333"/>
                </a:solidFill>
                <a:effectLst/>
                <a:latin typeface="Arial" panose="020B0604020202020204" pitchFamily="34" charset="0"/>
              </a:rPr>
              <a:t>format</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333333"/>
                </a:solidFill>
                <a:effectLst/>
                <a:latin typeface="Arial" panose="020B0604020202020204" pitchFamily="34" charset="0"/>
              </a:rPr>
              <a:t>CLIENT_ID</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CLIENT_SECRET</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latitude</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longitude</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VERSION</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search_query</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radius</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LIMIT</a:t>
            </a:r>
            <a:r>
              <a:rPr kumimoji="0" lang="en-US" altLang="en-US" sz="10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333333"/>
                </a:solidFill>
                <a:effectLst/>
                <a:latin typeface="Arial" panose="020B0604020202020204" pitchFamily="34" charset="0"/>
              </a:rPr>
              <a:t>url</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THIS I CAN FIND MY HOTEL AND RESTURANT IN SHIMLA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632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FB49-8C82-40FA-A9BA-81234658D042}"/>
              </a:ext>
            </a:extLst>
          </p:cNvPr>
          <p:cNvSpPr>
            <a:spLocks noGrp="1"/>
          </p:cNvSpPr>
          <p:nvPr>
            <p:ph type="title"/>
          </p:nvPr>
        </p:nvSpPr>
        <p:spPr/>
        <p:txBody>
          <a:bodyPr>
            <a:normAutofit/>
          </a:bodyPr>
          <a:lstStyle/>
          <a:p>
            <a:pPr algn="ctr"/>
            <a:r>
              <a:rPr lang="en-US" sz="2800" dirty="0"/>
              <a:t>METHDOLOGY</a:t>
            </a:r>
          </a:p>
        </p:txBody>
      </p:sp>
      <p:sp>
        <p:nvSpPr>
          <p:cNvPr id="3" name="Content Placeholder 2">
            <a:extLst>
              <a:ext uri="{FF2B5EF4-FFF2-40B4-BE49-F238E27FC236}">
                <a16:creationId xmlns:a16="http://schemas.microsoft.com/office/drawing/2014/main" id="{4D45CEFB-2BF8-4D5D-A2E6-8B13E78EA1E4}"/>
              </a:ext>
            </a:extLst>
          </p:cNvPr>
          <p:cNvSpPr>
            <a:spLocks noGrp="1"/>
          </p:cNvSpPr>
          <p:nvPr>
            <p:ph idx="1"/>
          </p:nvPr>
        </p:nvSpPr>
        <p:spPr/>
        <p:txBody>
          <a:bodyPr>
            <a:normAutofit fontScale="40000" lnSpcReduction="20000"/>
          </a:bodyPr>
          <a:lstStyle/>
          <a:p>
            <a:r>
              <a:rPr lang="en-US" sz="5600" dirty="0"/>
              <a:t>METHDOLOGY IS A SECTION IS USED TO REPRESENT THE IMPORTANT PART OF MAIN COMPONENT OF THE PROJECT REPORT WITH EXPLORATORY DATA ANALYSIS AND INFERIAL STASTICAL ANALYSIS .</a:t>
            </a:r>
          </a:p>
          <a:p>
            <a:r>
              <a:rPr lang="en-US" sz="5600" dirty="0"/>
              <a:t>THE DATA CONSIST OF HOTELS AND RESTURANT IN SHIMLA WITHIN 1000M BY USING THE FOURSQUARE API WILL GATHER THE DATA FOR THE TOP MOST VENEUS OF DATA IN SHIMLA NEIGHBOURHOOD.</a:t>
            </a:r>
          </a:p>
          <a:p>
            <a:r>
              <a:rPr lang="en-US" sz="5600" dirty="0"/>
              <a:t>CREATED THE DATASETS FOR THE HOTELS PRESENT IN SHIMLA</a:t>
            </a:r>
          </a:p>
          <a:p>
            <a:r>
              <a:rPr lang="en-US" sz="5600" dirty="0"/>
              <a:t>APPEEND THE DATA WITH THE LATITUDE AND LONGITUTDE VALUES RETRIVE FROM GEOCODER</a:t>
            </a:r>
          </a:p>
          <a:p>
            <a:r>
              <a:rPr lang="en-US" sz="5600" dirty="0"/>
              <a:t> USE THE FOURSQUARE APP TO RETRIVE THE VENUES OF ALL THE HOTELS PRESENT IN 100M</a:t>
            </a:r>
          </a:p>
          <a:p>
            <a:r>
              <a:rPr lang="en-US" sz="5600" dirty="0"/>
              <a:t>APPLY ONE HOT ENCODING AND NORMALIZED OF DATA THE VENUES</a:t>
            </a:r>
          </a:p>
          <a:p>
            <a:r>
              <a:rPr lang="en-US" sz="5600" dirty="0"/>
              <a:t>APPLIED K MEANS CLUSTERING ALGORTHIM </a:t>
            </a:r>
          </a:p>
          <a:p>
            <a:pPr lvl="0"/>
            <a:r>
              <a:rPr lang="en-US" sz="5600" dirty="0"/>
              <a:t>EXAMINED THE MAP AND DATA GENERATED WITH CLUSTER LABELS </a:t>
            </a:r>
          </a:p>
          <a:p>
            <a:endParaRPr lang="en-US" dirty="0"/>
          </a:p>
        </p:txBody>
      </p:sp>
    </p:spTree>
    <p:extLst>
      <p:ext uri="{BB962C8B-B14F-4D97-AF65-F5344CB8AC3E}">
        <p14:creationId xmlns:p14="http://schemas.microsoft.com/office/powerpoint/2010/main" val="258006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C2FE-8969-4529-9BFD-C6509B193AA9}"/>
              </a:ext>
            </a:extLst>
          </p:cNvPr>
          <p:cNvSpPr>
            <a:spLocks noGrp="1"/>
          </p:cNvSpPr>
          <p:nvPr>
            <p:ph type="title"/>
          </p:nvPr>
        </p:nvSpPr>
        <p:spPr/>
        <p:txBody>
          <a:bodyPr/>
          <a:lstStyle/>
          <a:p>
            <a:pPr algn="ctr"/>
            <a:r>
              <a:rPr lang="en-US" dirty="0"/>
              <a:t>RESULTS</a:t>
            </a:r>
          </a:p>
        </p:txBody>
      </p:sp>
      <p:pic>
        <p:nvPicPr>
          <p:cNvPr id="4" name="Content Placeholder 3">
            <a:extLst>
              <a:ext uri="{FF2B5EF4-FFF2-40B4-BE49-F238E27FC236}">
                <a16:creationId xmlns:a16="http://schemas.microsoft.com/office/drawing/2014/main" id="{9F0EBB55-E4E0-47A8-A54F-A29859B4AF0F}"/>
              </a:ext>
            </a:extLst>
          </p:cNvPr>
          <p:cNvPicPr>
            <a:picLocks noGrp="1" noChangeAspect="1"/>
          </p:cNvPicPr>
          <p:nvPr>
            <p:ph idx="1"/>
          </p:nvPr>
        </p:nvPicPr>
        <p:blipFill>
          <a:blip r:embed="rId2"/>
          <a:stretch>
            <a:fillRect/>
          </a:stretch>
        </p:blipFill>
        <p:spPr>
          <a:xfrm>
            <a:off x="1206631" y="1825624"/>
            <a:ext cx="10515600" cy="4923968"/>
          </a:xfrm>
          <a:prstGeom prst="rect">
            <a:avLst/>
          </a:prstGeom>
        </p:spPr>
      </p:pic>
    </p:spTree>
    <p:extLst>
      <p:ext uri="{BB962C8B-B14F-4D97-AF65-F5344CB8AC3E}">
        <p14:creationId xmlns:p14="http://schemas.microsoft.com/office/powerpoint/2010/main" val="287438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51EB-3D19-46B0-B215-45815D157D43}"/>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C6442C36-9706-4EDD-886D-C1313436326A}"/>
              </a:ext>
            </a:extLst>
          </p:cNvPr>
          <p:cNvSpPr>
            <a:spLocks noGrp="1"/>
          </p:cNvSpPr>
          <p:nvPr>
            <p:ph idx="1"/>
          </p:nvPr>
        </p:nvSpPr>
        <p:spPr/>
        <p:txBody>
          <a:bodyPr/>
          <a:lstStyle/>
          <a:p>
            <a:r>
              <a:rPr lang="en-US" dirty="0"/>
              <a:t>PURPOSE OF THE SEMINAR IS TO COMPARE THE HOTELS OF THE SHIMLA AND DETERMINE WHICH IS HOTEL BEST TO CHOOSE FOR HAVING ALL FACILITES AND CLOSER TO THE ALL THE PLACES IN SHIMLA IT WOULD BE BENEFICAL FOR THE TOURIST .</a:t>
            </a:r>
          </a:p>
        </p:txBody>
      </p:sp>
    </p:spTree>
    <p:extLst>
      <p:ext uri="{BB962C8B-B14F-4D97-AF65-F5344CB8AC3E}">
        <p14:creationId xmlns:p14="http://schemas.microsoft.com/office/powerpoint/2010/main" val="1302889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577</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Unicode MS</vt:lpstr>
      <vt:lpstr>Calibri</vt:lpstr>
      <vt:lpstr>Calibri Light</vt:lpstr>
      <vt:lpstr>Courier New</vt:lpstr>
      <vt:lpstr>Office Theme</vt:lpstr>
      <vt:lpstr>THE BATTLE OF NEIGHBOURHOODS  CAPSTONE PROJECT </vt:lpstr>
      <vt:lpstr>INTRODUCTION TO BUSINESS PROBLEM</vt:lpstr>
      <vt:lpstr>DATA</vt:lpstr>
      <vt:lpstr>METHDOLOGY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CAPSTONE PROJECT </dc:title>
  <dc:creator>sameer mishra</dc:creator>
  <cp:lastModifiedBy>sameer mishra</cp:lastModifiedBy>
  <cp:revision>2</cp:revision>
  <dcterms:created xsi:type="dcterms:W3CDTF">2019-11-12T14:43:07Z</dcterms:created>
  <dcterms:modified xsi:type="dcterms:W3CDTF">2019-11-12T14:55:28Z</dcterms:modified>
</cp:coreProperties>
</file>