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74"/>
  </p:normalViewPr>
  <p:slideViewPr>
    <p:cSldViewPr snapToGrid="0" snapToObjects="1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7E04-E4B6-8046-83F1-BC22A365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DD50D-EEC2-1742-8B18-196BD87F4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8380-2EBC-654A-B110-2162EFEE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6382-65D5-6E44-AC07-C953C4D3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A6D9A-9A29-D741-9658-868967A4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7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444D-9F7B-F146-85AA-D3E687F8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A5409-7F96-364A-9413-0829E5E1F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5D4B-2C16-1940-9864-F748A3E0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86FC-FE9B-E941-AA8F-AEDE9062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5707-E8D0-9D44-B835-46D682C7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6516A-5E42-D14C-811F-C757CB22D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3519-6956-014E-A794-5A7DD128E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3EE0E-0BEC-624F-A784-57A9DF40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8064-CA80-324C-9E0A-0D66B80F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E3D4-1F9C-054D-A085-C646262A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6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215F-B5DA-764E-AA22-CB7B31A3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AF86-FCAB-1545-B7EA-E93227C1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BD62-65FE-D044-B645-7887A6DC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7B69-6789-EB4A-8D74-A6380BF7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4580-218C-1543-82D0-710878AB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2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BD58-1A32-D542-8602-E884947F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6DC4-B696-6A46-8850-C65E589B0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ED6B8-E5FE-644C-9D8C-10C760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5D13-A1D3-0C44-B7BB-B1D79FB9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7561-2619-8146-A170-5E2A761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A1D7-1E8B-F64C-A9C9-ABDA72C4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27B7-B7D6-FD42-96AD-E037296A2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5CD51-8D73-1A4E-A73D-BAEE94F47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73AAD-BF71-B14A-95E7-07BC5C97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3FA1-EF0B-A145-9ED6-D270497B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52030-1D06-ED4D-A946-175D9F5C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0D45-72C6-CB4A-A726-14313F1B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40C41-F58B-0645-A8C9-86E796C1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46F5A-789D-AF4A-855D-29D7B6D6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B8FB1-3E48-554F-AFD9-AC773D5C8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36F5C-103E-1749-9177-38F30FAA3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97FD4-CCBD-D542-979B-7FD6BA03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D0E0D-8F8E-E144-B8DA-2E107213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9B423-07BE-7C49-A81D-CD45CBD8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0E8B-5D19-B54D-A945-FAF90C4C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EBF62-74EF-4249-BE25-54A5AD7B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59733-11F4-DB44-B0AE-4CD1DC25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69F5-870B-A846-8715-31DA30D7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08981-CC60-9F49-B007-89271EDF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54529-370C-064A-9788-02C06FB0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51E33-29C3-EB40-BACD-34130072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531B-EC7B-004F-A417-FA8E514C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EAFE-A030-B249-9575-2FA3D8A0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D2510-30F1-D947-8BA7-2DC208B0E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CBA86-B8B5-354E-87B4-7B5AA5B4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A4C9-137F-2D41-A1CE-6786A17E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8DD09-B816-B348-80A5-0B197EFC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6EC5-9EAB-B54A-8BDF-7DD0ADEB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0B5EA-9008-1E48-9A89-4893D967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8D1F2-C9D0-AE4D-9BCF-E0A7CDBC5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05941-68BF-0D4E-B2FE-8598F347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ADD8-5E09-774D-B481-ED188344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EADBE-FAFF-D145-8A39-5A05B611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4A7F1-7C93-5B46-96CD-D997608F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982CD-98E3-0A4C-A6F4-041394B2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DD03-D81B-594D-811F-91B97D71D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A456-CE99-CB44-98E1-FCCDE098E24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CA0D-F8F9-DC4B-A642-5B0D10882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FF87-6D07-8B4D-BDD7-7FA0E7C9B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2032-3999-764B-94D0-DF63551F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FC4251-7503-404E-A12D-128772F77C30}"/>
              </a:ext>
            </a:extLst>
          </p:cNvPr>
          <p:cNvSpPr/>
          <p:nvPr/>
        </p:nvSpPr>
        <p:spPr>
          <a:xfrm>
            <a:off x="3418912" y="869981"/>
            <a:ext cx="2681634" cy="53959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C1473-B027-154C-B7DF-AD1FA9144185}"/>
              </a:ext>
            </a:extLst>
          </p:cNvPr>
          <p:cNvSpPr txBox="1"/>
          <p:nvPr/>
        </p:nvSpPr>
        <p:spPr>
          <a:xfrm>
            <a:off x="3431135" y="39892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948A4-3A8E-B241-9AC6-1F209D527D3A}"/>
              </a:ext>
            </a:extLst>
          </p:cNvPr>
          <p:cNvSpPr/>
          <p:nvPr/>
        </p:nvSpPr>
        <p:spPr>
          <a:xfrm>
            <a:off x="8937614" y="859970"/>
            <a:ext cx="2673335" cy="540591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33CF3-0068-2D49-BCA2-A62538C94D66}"/>
              </a:ext>
            </a:extLst>
          </p:cNvPr>
          <p:cNvSpPr txBox="1"/>
          <p:nvPr/>
        </p:nvSpPr>
        <p:spPr>
          <a:xfrm>
            <a:off x="9041206" y="416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524F69-B322-3E46-8260-7B13CB3966D7}"/>
              </a:ext>
            </a:extLst>
          </p:cNvPr>
          <p:cNvCxnSpPr>
            <a:cxnSpLocks/>
          </p:cNvCxnSpPr>
          <p:nvPr/>
        </p:nvCxnSpPr>
        <p:spPr>
          <a:xfrm>
            <a:off x="6100546" y="1321635"/>
            <a:ext cx="2773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F01F4E-0B67-0143-BB63-933A3C1AF973}"/>
              </a:ext>
            </a:extLst>
          </p:cNvPr>
          <p:cNvCxnSpPr>
            <a:cxnSpLocks/>
          </p:cNvCxnSpPr>
          <p:nvPr/>
        </p:nvCxnSpPr>
        <p:spPr>
          <a:xfrm flipH="1">
            <a:off x="6100546" y="1903751"/>
            <a:ext cx="2773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5DCF74-F0BE-B746-B882-A4D5788C88B0}"/>
              </a:ext>
            </a:extLst>
          </p:cNvPr>
          <p:cNvSpPr txBox="1"/>
          <p:nvPr/>
        </p:nvSpPr>
        <p:spPr>
          <a:xfrm>
            <a:off x="6305495" y="150445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join 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BB7BD02-BEF7-4242-859F-BB20BE1296C1}"/>
              </a:ext>
            </a:extLst>
          </p:cNvPr>
          <p:cNvSpPr/>
          <p:nvPr/>
        </p:nvSpPr>
        <p:spPr>
          <a:xfrm>
            <a:off x="3537680" y="1019331"/>
            <a:ext cx="2408056" cy="1331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Startup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Begin game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0F83E-2D0F-5D46-9095-25EADD71BEAD}"/>
              </a:ext>
            </a:extLst>
          </p:cNvPr>
          <p:cNvSpPr txBox="1"/>
          <p:nvPr/>
        </p:nvSpPr>
        <p:spPr>
          <a:xfrm>
            <a:off x="6275517" y="90310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join request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A30BC9E-D1BC-A94B-A90D-9DA173D055C0}"/>
              </a:ext>
            </a:extLst>
          </p:cNvPr>
          <p:cNvSpPr/>
          <p:nvPr/>
        </p:nvSpPr>
        <p:spPr>
          <a:xfrm>
            <a:off x="9070253" y="1019331"/>
            <a:ext cx="2408056" cy="1331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Assign client ID, register as new player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B9FC251-A259-B248-A697-D43669CF4782}"/>
              </a:ext>
            </a:extLst>
          </p:cNvPr>
          <p:cNvSpPr/>
          <p:nvPr/>
        </p:nvSpPr>
        <p:spPr>
          <a:xfrm>
            <a:off x="3555701" y="2878252"/>
            <a:ext cx="2408056" cy="13310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Player actions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/>
              <a:t>Update state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154C76-4235-424C-908A-1FDCFA5F8DB8}"/>
              </a:ext>
            </a:extLst>
          </p:cNvPr>
          <p:cNvCxnSpPr>
            <a:cxnSpLocks/>
          </p:cNvCxnSpPr>
          <p:nvPr/>
        </p:nvCxnSpPr>
        <p:spPr>
          <a:xfrm>
            <a:off x="4713731" y="2355422"/>
            <a:ext cx="0" cy="486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eyboard icon">
            <a:extLst>
              <a:ext uri="{FF2B5EF4-FFF2-40B4-BE49-F238E27FC236}">
                <a16:creationId xmlns:a16="http://schemas.microsoft.com/office/drawing/2014/main" id="{B1645482-0DCD-A44D-94A4-D0D5FA93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39" y="1504458"/>
            <a:ext cx="1337039" cy="13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nitor">
            <a:extLst>
              <a:ext uri="{FF2B5EF4-FFF2-40B4-BE49-F238E27FC236}">
                <a16:creationId xmlns:a16="http://schemas.microsoft.com/office/drawing/2014/main" id="{D888D802-C5AB-DE4A-A167-7FAE13E9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23" y="4284295"/>
            <a:ext cx="1782452" cy="127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c 26">
            <a:extLst>
              <a:ext uri="{FF2B5EF4-FFF2-40B4-BE49-F238E27FC236}">
                <a16:creationId xmlns:a16="http://schemas.microsoft.com/office/drawing/2014/main" id="{7D31ED5E-C76C-C340-BEC2-F6DDE959A1C0}"/>
              </a:ext>
            </a:extLst>
          </p:cNvPr>
          <p:cNvSpPr/>
          <p:nvPr/>
        </p:nvSpPr>
        <p:spPr>
          <a:xfrm>
            <a:off x="4561412" y="3384409"/>
            <a:ext cx="394578" cy="389299"/>
          </a:xfrm>
          <a:prstGeom prst="arc">
            <a:avLst>
              <a:gd name="adj1" fmla="val 16200000"/>
              <a:gd name="adj2" fmla="val 13879234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3B2F1EB-4349-A442-BC80-8ECD9FC9C869}"/>
              </a:ext>
            </a:extLst>
          </p:cNvPr>
          <p:cNvCxnSpPr>
            <a:cxnSpLocks/>
          </p:cNvCxnSpPr>
          <p:nvPr/>
        </p:nvCxnSpPr>
        <p:spPr>
          <a:xfrm>
            <a:off x="1950349" y="2654312"/>
            <a:ext cx="1393819" cy="523603"/>
          </a:xfrm>
          <a:prstGeom prst="bentConnector3">
            <a:avLst>
              <a:gd name="adj1" fmla="val 1604"/>
            </a:avLst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FA2CD2C-C5FF-3747-9A43-DC78EDE21EAA}"/>
              </a:ext>
            </a:extLst>
          </p:cNvPr>
          <p:cNvCxnSpPr>
            <a:cxnSpLocks/>
            <a:stCxn id="1028" idx="0"/>
          </p:cNvCxnSpPr>
          <p:nvPr/>
        </p:nvCxnSpPr>
        <p:spPr>
          <a:xfrm rot="5400000" flipH="1" flipV="1">
            <a:off x="2360373" y="3321081"/>
            <a:ext cx="553190" cy="1373239"/>
          </a:xfrm>
          <a:prstGeom prst="bentConnector2">
            <a:avLst/>
          </a:prstGeom>
          <a:ln w="381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F42C5A-59B1-2F42-9E5A-0AB8C1D9B2CF}"/>
              </a:ext>
            </a:extLst>
          </p:cNvPr>
          <p:cNvCxnSpPr>
            <a:cxnSpLocks/>
          </p:cNvCxnSpPr>
          <p:nvPr/>
        </p:nvCxnSpPr>
        <p:spPr>
          <a:xfrm>
            <a:off x="6133026" y="3152933"/>
            <a:ext cx="2773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34C8EF-7342-004F-800D-6C90CA0BE144}"/>
              </a:ext>
            </a:extLst>
          </p:cNvPr>
          <p:cNvCxnSpPr>
            <a:cxnSpLocks/>
          </p:cNvCxnSpPr>
          <p:nvPr/>
        </p:nvCxnSpPr>
        <p:spPr>
          <a:xfrm flipH="1">
            <a:off x="6133026" y="3869959"/>
            <a:ext cx="2773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CEE2B08-A5CA-6A4E-8FB8-3FFA90450B97}"/>
              </a:ext>
            </a:extLst>
          </p:cNvPr>
          <p:cNvSpPr/>
          <p:nvPr/>
        </p:nvSpPr>
        <p:spPr>
          <a:xfrm>
            <a:off x="9094478" y="2893242"/>
            <a:ext cx="2408056" cy="13310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400" dirty="0"/>
              <a:t> All player actions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/>
              <a:t>Calculate state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A8F9DB53-383C-B24A-9507-E2CD0B33DB88}"/>
              </a:ext>
            </a:extLst>
          </p:cNvPr>
          <p:cNvSpPr/>
          <p:nvPr/>
        </p:nvSpPr>
        <p:spPr>
          <a:xfrm>
            <a:off x="10101217" y="3384409"/>
            <a:ext cx="394578" cy="389299"/>
          </a:xfrm>
          <a:prstGeom prst="arc">
            <a:avLst>
              <a:gd name="adj1" fmla="val 16200000"/>
              <a:gd name="adj2" fmla="val 13879234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6A2B1A-591A-204B-9A6E-9ED712CCABD3}"/>
              </a:ext>
            </a:extLst>
          </p:cNvPr>
          <p:cNvSpPr txBox="1"/>
          <p:nvPr/>
        </p:nvSpPr>
        <p:spPr>
          <a:xfrm>
            <a:off x="6248043" y="269671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keystate</a:t>
            </a:r>
            <a:endParaRPr lang="en-US" sz="24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FF7BE4-89F5-D644-909D-416F5210880B}"/>
              </a:ext>
            </a:extLst>
          </p:cNvPr>
          <p:cNvSpPr txBox="1"/>
          <p:nvPr/>
        </p:nvSpPr>
        <p:spPr>
          <a:xfrm>
            <a:off x="6218065" y="3402853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worldstate</a:t>
            </a:r>
            <a:endParaRPr lang="en-US" sz="2400" i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AE8A94B-75F3-FF4B-9298-098B50BAF30A}"/>
              </a:ext>
            </a:extLst>
          </p:cNvPr>
          <p:cNvSpPr/>
          <p:nvPr/>
        </p:nvSpPr>
        <p:spPr>
          <a:xfrm>
            <a:off x="3555701" y="4751975"/>
            <a:ext cx="2408056" cy="133109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Shutdown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127E3A-BD33-7542-AE4D-52E40666BF69}"/>
              </a:ext>
            </a:extLst>
          </p:cNvPr>
          <p:cNvCxnSpPr>
            <a:cxnSpLocks/>
          </p:cNvCxnSpPr>
          <p:nvPr/>
        </p:nvCxnSpPr>
        <p:spPr>
          <a:xfrm>
            <a:off x="4756698" y="4224335"/>
            <a:ext cx="0" cy="486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361673-6C12-064D-B1A9-A383E9257082}"/>
              </a:ext>
            </a:extLst>
          </p:cNvPr>
          <p:cNvCxnSpPr>
            <a:cxnSpLocks/>
          </p:cNvCxnSpPr>
          <p:nvPr/>
        </p:nvCxnSpPr>
        <p:spPr>
          <a:xfrm>
            <a:off x="10268609" y="2377187"/>
            <a:ext cx="0" cy="486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C1A782-C2B0-B242-9972-F6BA1CDECE72}"/>
              </a:ext>
            </a:extLst>
          </p:cNvPr>
          <p:cNvCxnSpPr>
            <a:cxnSpLocks/>
          </p:cNvCxnSpPr>
          <p:nvPr/>
        </p:nvCxnSpPr>
        <p:spPr>
          <a:xfrm>
            <a:off x="10320811" y="4257117"/>
            <a:ext cx="0" cy="486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C1C9DE3-90B6-FF44-BBBD-6E0EDAC43A1F}"/>
              </a:ext>
            </a:extLst>
          </p:cNvPr>
          <p:cNvSpPr/>
          <p:nvPr/>
        </p:nvSpPr>
        <p:spPr>
          <a:xfrm>
            <a:off x="9116783" y="4770275"/>
            <a:ext cx="2408056" cy="133109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Player removed</a:t>
            </a:r>
          </a:p>
          <a:p>
            <a:pPr algn="ctr"/>
            <a:r>
              <a:rPr lang="en-US" sz="2400" dirty="0"/>
              <a:t>from game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DCBD2D-6594-0E45-8F78-C2ACCC8C3106}"/>
              </a:ext>
            </a:extLst>
          </p:cNvPr>
          <p:cNvSpPr txBox="1"/>
          <p:nvPr/>
        </p:nvSpPr>
        <p:spPr>
          <a:xfrm>
            <a:off x="8349164" y="423066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timeout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6CD194-CAF7-C545-956A-B8969F0E0C70}"/>
              </a:ext>
            </a:extLst>
          </p:cNvPr>
          <p:cNvSpPr txBox="1"/>
          <p:nvPr/>
        </p:nvSpPr>
        <p:spPr>
          <a:xfrm>
            <a:off x="3036445" y="424874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355843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Smead</dc:creator>
  <cp:lastModifiedBy>Isaac Smead</cp:lastModifiedBy>
  <cp:revision>8</cp:revision>
  <dcterms:created xsi:type="dcterms:W3CDTF">2018-04-25T02:47:21Z</dcterms:created>
  <dcterms:modified xsi:type="dcterms:W3CDTF">2018-04-25T13:22:48Z</dcterms:modified>
</cp:coreProperties>
</file>