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E276054C-BCBC-405C-A88E-9DCF117E3D2E}" type="datetimeFigureOut">
              <a:rPr lang="en-IN" smtClean="0"/>
              <a:t>30-01-2020</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4E284969-1C57-4AE9-9E5C-056BB0A2679A}" type="slidenum">
              <a:rPr lang="en-IN" smtClean="0"/>
              <a:t>‹#›</a:t>
            </a:fld>
            <a:endParaRPr lang="en-IN"/>
          </a:p>
        </p:txBody>
      </p:sp>
    </p:spTree>
    <p:extLst>
      <p:ext uri="{BB962C8B-B14F-4D97-AF65-F5344CB8AC3E}">
        <p14:creationId xmlns:p14="http://schemas.microsoft.com/office/powerpoint/2010/main" val="439285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284969-1C57-4AE9-9E5C-056BB0A2679A}" type="slidenum">
              <a:rPr lang="en-IN" smtClean="0"/>
              <a:t>1</a:t>
            </a:fld>
            <a:endParaRPr lang="en-IN"/>
          </a:p>
        </p:txBody>
      </p:sp>
    </p:spTree>
    <p:extLst>
      <p:ext uri="{BB962C8B-B14F-4D97-AF65-F5344CB8AC3E}">
        <p14:creationId xmlns:p14="http://schemas.microsoft.com/office/powerpoint/2010/main" val="3323555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49" name="PlaceHolder 2"/>
          <p:cNvSpPr>
            <a:spLocks noGrp="1"/>
          </p:cNvSpPr>
          <p:nvPr>
            <p:ph type="body"/>
          </p:nvPr>
        </p:nvSpPr>
        <p:spPr>
          <a:xfrm>
            <a:off x="677160" y="2160720"/>
            <a:ext cx="859644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50" name="PlaceHolder 3"/>
          <p:cNvSpPr>
            <a:spLocks noGrp="1"/>
          </p:cNvSpPr>
          <p:nvPr>
            <p:ph type="body"/>
          </p:nvPr>
        </p:nvSpPr>
        <p:spPr>
          <a:xfrm>
            <a:off x="677160" y="4187520"/>
            <a:ext cx="859644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52" name="PlaceHolder 2"/>
          <p:cNvSpPr>
            <a:spLocks noGrp="1"/>
          </p:cNvSpPr>
          <p:nvPr>
            <p:ph type="body"/>
          </p:nvPr>
        </p:nvSpPr>
        <p:spPr>
          <a:xfrm>
            <a:off x="67716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53" name="PlaceHolder 3"/>
          <p:cNvSpPr>
            <a:spLocks noGrp="1"/>
          </p:cNvSpPr>
          <p:nvPr>
            <p:ph type="body"/>
          </p:nvPr>
        </p:nvSpPr>
        <p:spPr>
          <a:xfrm>
            <a:off x="508212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54" name="PlaceHolder 4"/>
          <p:cNvSpPr>
            <a:spLocks noGrp="1"/>
          </p:cNvSpPr>
          <p:nvPr>
            <p:ph type="body"/>
          </p:nvPr>
        </p:nvSpPr>
        <p:spPr>
          <a:xfrm>
            <a:off x="677160" y="41875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55" name="PlaceHolder 5"/>
          <p:cNvSpPr>
            <a:spLocks noGrp="1"/>
          </p:cNvSpPr>
          <p:nvPr>
            <p:ph type="body"/>
          </p:nvPr>
        </p:nvSpPr>
        <p:spPr>
          <a:xfrm>
            <a:off x="5082120" y="41875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57" name="PlaceHolder 2"/>
          <p:cNvSpPr>
            <a:spLocks noGrp="1"/>
          </p:cNvSpPr>
          <p:nvPr>
            <p:ph type="body"/>
          </p:nvPr>
        </p:nvSpPr>
        <p:spPr>
          <a:xfrm>
            <a:off x="677160" y="21607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58" name="PlaceHolder 3"/>
          <p:cNvSpPr>
            <a:spLocks noGrp="1"/>
          </p:cNvSpPr>
          <p:nvPr>
            <p:ph type="body"/>
          </p:nvPr>
        </p:nvSpPr>
        <p:spPr>
          <a:xfrm>
            <a:off x="3583440" y="21607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59" name="PlaceHolder 4"/>
          <p:cNvSpPr>
            <a:spLocks noGrp="1"/>
          </p:cNvSpPr>
          <p:nvPr>
            <p:ph type="body"/>
          </p:nvPr>
        </p:nvSpPr>
        <p:spPr>
          <a:xfrm>
            <a:off x="6490080" y="21607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60" name="PlaceHolder 5"/>
          <p:cNvSpPr>
            <a:spLocks noGrp="1"/>
          </p:cNvSpPr>
          <p:nvPr>
            <p:ph type="body"/>
          </p:nvPr>
        </p:nvSpPr>
        <p:spPr>
          <a:xfrm>
            <a:off x="677160" y="41875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61" name="PlaceHolder 6"/>
          <p:cNvSpPr>
            <a:spLocks noGrp="1"/>
          </p:cNvSpPr>
          <p:nvPr>
            <p:ph type="body"/>
          </p:nvPr>
        </p:nvSpPr>
        <p:spPr>
          <a:xfrm>
            <a:off x="3583440" y="41875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62" name="PlaceHolder 7"/>
          <p:cNvSpPr>
            <a:spLocks noGrp="1"/>
          </p:cNvSpPr>
          <p:nvPr>
            <p:ph type="body"/>
          </p:nvPr>
        </p:nvSpPr>
        <p:spPr>
          <a:xfrm>
            <a:off x="6490080" y="41875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80" name="PlaceHolder 2"/>
          <p:cNvSpPr>
            <a:spLocks noGrp="1"/>
          </p:cNvSpPr>
          <p:nvPr>
            <p:ph type="subTitle"/>
          </p:nvPr>
        </p:nvSpPr>
        <p:spPr>
          <a:xfrm>
            <a:off x="677160" y="2160720"/>
            <a:ext cx="8596440" cy="38804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82" name="PlaceHolder 2"/>
          <p:cNvSpPr>
            <a:spLocks noGrp="1"/>
          </p:cNvSpPr>
          <p:nvPr>
            <p:ph type="body"/>
          </p:nvPr>
        </p:nvSpPr>
        <p:spPr>
          <a:xfrm>
            <a:off x="677160" y="2160720"/>
            <a:ext cx="859644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84" name="PlaceHolder 2"/>
          <p:cNvSpPr>
            <a:spLocks noGrp="1"/>
          </p:cNvSpPr>
          <p:nvPr>
            <p:ph type="body"/>
          </p:nvPr>
        </p:nvSpPr>
        <p:spPr>
          <a:xfrm>
            <a:off x="677160" y="2160720"/>
            <a:ext cx="419472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85" name="PlaceHolder 3"/>
          <p:cNvSpPr>
            <a:spLocks noGrp="1"/>
          </p:cNvSpPr>
          <p:nvPr>
            <p:ph type="body"/>
          </p:nvPr>
        </p:nvSpPr>
        <p:spPr>
          <a:xfrm>
            <a:off x="5082120" y="2160720"/>
            <a:ext cx="419472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77160" y="609480"/>
            <a:ext cx="8596440" cy="61221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89" name="PlaceHolder 2"/>
          <p:cNvSpPr>
            <a:spLocks noGrp="1"/>
          </p:cNvSpPr>
          <p:nvPr>
            <p:ph type="body"/>
          </p:nvPr>
        </p:nvSpPr>
        <p:spPr>
          <a:xfrm>
            <a:off x="67716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90" name="PlaceHolder 3"/>
          <p:cNvSpPr>
            <a:spLocks noGrp="1"/>
          </p:cNvSpPr>
          <p:nvPr>
            <p:ph type="body"/>
          </p:nvPr>
        </p:nvSpPr>
        <p:spPr>
          <a:xfrm>
            <a:off x="5082120" y="2160720"/>
            <a:ext cx="419472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91" name="PlaceHolder 4"/>
          <p:cNvSpPr>
            <a:spLocks noGrp="1"/>
          </p:cNvSpPr>
          <p:nvPr>
            <p:ph type="body"/>
          </p:nvPr>
        </p:nvSpPr>
        <p:spPr>
          <a:xfrm>
            <a:off x="677160" y="41875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28" name="PlaceHolder 2"/>
          <p:cNvSpPr>
            <a:spLocks noGrp="1"/>
          </p:cNvSpPr>
          <p:nvPr>
            <p:ph type="subTitle"/>
          </p:nvPr>
        </p:nvSpPr>
        <p:spPr>
          <a:xfrm>
            <a:off x="677160" y="2160720"/>
            <a:ext cx="8596440" cy="38804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93" name="PlaceHolder 2"/>
          <p:cNvSpPr>
            <a:spLocks noGrp="1"/>
          </p:cNvSpPr>
          <p:nvPr>
            <p:ph type="body"/>
          </p:nvPr>
        </p:nvSpPr>
        <p:spPr>
          <a:xfrm>
            <a:off x="677160" y="2160720"/>
            <a:ext cx="419472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94" name="PlaceHolder 3"/>
          <p:cNvSpPr>
            <a:spLocks noGrp="1"/>
          </p:cNvSpPr>
          <p:nvPr>
            <p:ph type="body"/>
          </p:nvPr>
        </p:nvSpPr>
        <p:spPr>
          <a:xfrm>
            <a:off x="508212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95" name="PlaceHolder 4"/>
          <p:cNvSpPr>
            <a:spLocks noGrp="1"/>
          </p:cNvSpPr>
          <p:nvPr>
            <p:ph type="body"/>
          </p:nvPr>
        </p:nvSpPr>
        <p:spPr>
          <a:xfrm>
            <a:off x="5082120" y="41875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97" name="PlaceHolder 2"/>
          <p:cNvSpPr>
            <a:spLocks noGrp="1"/>
          </p:cNvSpPr>
          <p:nvPr>
            <p:ph type="body"/>
          </p:nvPr>
        </p:nvSpPr>
        <p:spPr>
          <a:xfrm>
            <a:off x="67716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98" name="PlaceHolder 3"/>
          <p:cNvSpPr>
            <a:spLocks noGrp="1"/>
          </p:cNvSpPr>
          <p:nvPr>
            <p:ph type="body"/>
          </p:nvPr>
        </p:nvSpPr>
        <p:spPr>
          <a:xfrm>
            <a:off x="508212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99" name="PlaceHolder 4"/>
          <p:cNvSpPr>
            <a:spLocks noGrp="1"/>
          </p:cNvSpPr>
          <p:nvPr>
            <p:ph type="body"/>
          </p:nvPr>
        </p:nvSpPr>
        <p:spPr>
          <a:xfrm>
            <a:off x="677160" y="4187520"/>
            <a:ext cx="859644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101" name="PlaceHolder 2"/>
          <p:cNvSpPr>
            <a:spLocks noGrp="1"/>
          </p:cNvSpPr>
          <p:nvPr>
            <p:ph type="body"/>
          </p:nvPr>
        </p:nvSpPr>
        <p:spPr>
          <a:xfrm>
            <a:off x="677160" y="2160720"/>
            <a:ext cx="859644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02" name="PlaceHolder 3"/>
          <p:cNvSpPr>
            <a:spLocks noGrp="1"/>
          </p:cNvSpPr>
          <p:nvPr>
            <p:ph type="body"/>
          </p:nvPr>
        </p:nvSpPr>
        <p:spPr>
          <a:xfrm>
            <a:off x="677160" y="4187520"/>
            <a:ext cx="859644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104" name="PlaceHolder 2"/>
          <p:cNvSpPr>
            <a:spLocks noGrp="1"/>
          </p:cNvSpPr>
          <p:nvPr>
            <p:ph type="body"/>
          </p:nvPr>
        </p:nvSpPr>
        <p:spPr>
          <a:xfrm>
            <a:off x="67716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05" name="PlaceHolder 3"/>
          <p:cNvSpPr>
            <a:spLocks noGrp="1"/>
          </p:cNvSpPr>
          <p:nvPr>
            <p:ph type="body"/>
          </p:nvPr>
        </p:nvSpPr>
        <p:spPr>
          <a:xfrm>
            <a:off x="508212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06" name="PlaceHolder 4"/>
          <p:cNvSpPr>
            <a:spLocks noGrp="1"/>
          </p:cNvSpPr>
          <p:nvPr>
            <p:ph type="body"/>
          </p:nvPr>
        </p:nvSpPr>
        <p:spPr>
          <a:xfrm>
            <a:off x="677160" y="41875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07" name="PlaceHolder 5"/>
          <p:cNvSpPr>
            <a:spLocks noGrp="1"/>
          </p:cNvSpPr>
          <p:nvPr>
            <p:ph type="body"/>
          </p:nvPr>
        </p:nvSpPr>
        <p:spPr>
          <a:xfrm>
            <a:off x="5082120" y="41875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109" name="PlaceHolder 2"/>
          <p:cNvSpPr>
            <a:spLocks noGrp="1"/>
          </p:cNvSpPr>
          <p:nvPr>
            <p:ph type="body"/>
          </p:nvPr>
        </p:nvSpPr>
        <p:spPr>
          <a:xfrm>
            <a:off x="677160" y="21607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10" name="PlaceHolder 3"/>
          <p:cNvSpPr>
            <a:spLocks noGrp="1"/>
          </p:cNvSpPr>
          <p:nvPr>
            <p:ph type="body"/>
          </p:nvPr>
        </p:nvSpPr>
        <p:spPr>
          <a:xfrm>
            <a:off x="3583440" y="21607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11" name="PlaceHolder 4"/>
          <p:cNvSpPr>
            <a:spLocks noGrp="1"/>
          </p:cNvSpPr>
          <p:nvPr>
            <p:ph type="body"/>
          </p:nvPr>
        </p:nvSpPr>
        <p:spPr>
          <a:xfrm>
            <a:off x="6490080" y="21607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12" name="PlaceHolder 5"/>
          <p:cNvSpPr>
            <a:spLocks noGrp="1"/>
          </p:cNvSpPr>
          <p:nvPr>
            <p:ph type="body"/>
          </p:nvPr>
        </p:nvSpPr>
        <p:spPr>
          <a:xfrm>
            <a:off x="677160" y="41875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13" name="PlaceHolder 6"/>
          <p:cNvSpPr>
            <a:spLocks noGrp="1"/>
          </p:cNvSpPr>
          <p:nvPr>
            <p:ph type="body"/>
          </p:nvPr>
        </p:nvSpPr>
        <p:spPr>
          <a:xfrm>
            <a:off x="3583440" y="41875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14" name="PlaceHolder 7"/>
          <p:cNvSpPr>
            <a:spLocks noGrp="1"/>
          </p:cNvSpPr>
          <p:nvPr>
            <p:ph type="body"/>
          </p:nvPr>
        </p:nvSpPr>
        <p:spPr>
          <a:xfrm>
            <a:off x="6490080" y="41875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30" name="PlaceHolder 2"/>
          <p:cNvSpPr>
            <a:spLocks noGrp="1"/>
          </p:cNvSpPr>
          <p:nvPr>
            <p:ph type="body"/>
          </p:nvPr>
        </p:nvSpPr>
        <p:spPr>
          <a:xfrm>
            <a:off x="677160" y="2160720"/>
            <a:ext cx="859644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32" name="PlaceHolder 2"/>
          <p:cNvSpPr>
            <a:spLocks noGrp="1"/>
          </p:cNvSpPr>
          <p:nvPr>
            <p:ph type="body"/>
          </p:nvPr>
        </p:nvSpPr>
        <p:spPr>
          <a:xfrm>
            <a:off x="677160" y="2160720"/>
            <a:ext cx="419472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33" name="PlaceHolder 3"/>
          <p:cNvSpPr>
            <a:spLocks noGrp="1"/>
          </p:cNvSpPr>
          <p:nvPr>
            <p:ph type="body"/>
          </p:nvPr>
        </p:nvSpPr>
        <p:spPr>
          <a:xfrm>
            <a:off x="5082120" y="2160720"/>
            <a:ext cx="419472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77160" y="609480"/>
            <a:ext cx="8596440" cy="61221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37" name="PlaceHolder 2"/>
          <p:cNvSpPr>
            <a:spLocks noGrp="1"/>
          </p:cNvSpPr>
          <p:nvPr>
            <p:ph type="body"/>
          </p:nvPr>
        </p:nvSpPr>
        <p:spPr>
          <a:xfrm>
            <a:off x="67716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38" name="PlaceHolder 3"/>
          <p:cNvSpPr>
            <a:spLocks noGrp="1"/>
          </p:cNvSpPr>
          <p:nvPr>
            <p:ph type="body"/>
          </p:nvPr>
        </p:nvSpPr>
        <p:spPr>
          <a:xfrm>
            <a:off x="5082120" y="2160720"/>
            <a:ext cx="419472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39" name="PlaceHolder 4"/>
          <p:cNvSpPr>
            <a:spLocks noGrp="1"/>
          </p:cNvSpPr>
          <p:nvPr>
            <p:ph type="body"/>
          </p:nvPr>
        </p:nvSpPr>
        <p:spPr>
          <a:xfrm>
            <a:off x="677160" y="41875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41" name="PlaceHolder 2"/>
          <p:cNvSpPr>
            <a:spLocks noGrp="1"/>
          </p:cNvSpPr>
          <p:nvPr>
            <p:ph type="body"/>
          </p:nvPr>
        </p:nvSpPr>
        <p:spPr>
          <a:xfrm>
            <a:off x="677160" y="2160720"/>
            <a:ext cx="419472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42" name="PlaceHolder 3"/>
          <p:cNvSpPr>
            <a:spLocks noGrp="1"/>
          </p:cNvSpPr>
          <p:nvPr>
            <p:ph type="body"/>
          </p:nvPr>
        </p:nvSpPr>
        <p:spPr>
          <a:xfrm>
            <a:off x="508212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43" name="PlaceHolder 4"/>
          <p:cNvSpPr>
            <a:spLocks noGrp="1"/>
          </p:cNvSpPr>
          <p:nvPr>
            <p:ph type="body"/>
          </p:nvPr>
        </p:nvSpPr>
        <p:spPr>
          <a:xfrm>
            <a:off x="5082120" y="41875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45" name="PlaceHolder 2"/>
          <p:cNvSpPr>
            <a:spLocks noGrp="1"/>
          </p:cNvSpPr>
          <p:nvPr>
            <p:ph type="body"/>
          </p:nvPr>
        </p:nvSpPr>
        <p:spPr>
          <a:xfrm>
            <a:off x="67716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46" name="PlaceHolder 3"/>
          <p:cNvSpPr>
            <a:spLocks noGrp="1"/>
          </p:cNvSpPr>
          <p:nvPr>
            <p:ph type="body"/>
          </p:nvPr>
        </p:nvSpPr>
        <p:spPr>
          <a:xfrm>
            <a:off x="508212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47" name="PlaceHolder 4"/>
          <p:cNvSpPr>
            <a:spLocks noGrp="1"/>
          </p:cNvSpPr>
          <p:nvPr>
            <p:ph type="body"/>
          </p:nvPr>
        </p:nvSpPr>
        <p:spPr>
          <a:xfrm>
            <a:off x="677160" y="4187520"/>
            <a:ext cx="859644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7" name="Group 1"/>
          <p:cNvGrpSpPr/>
          <p:nvPr/>
        </p:nvGrpSpPr>
        <p:grpSpPr>
          <a:xfrm>
            <a:off x="0" y="-8640"/>
            <a:ext cx="12191760" cy="6866640"/>
            <a:chOff x="0" y="-8640"/>
            <a:chExt cx="12191760" cy="6866640"/>
          </a:xfrm>
        </p:grpSpPr>
        <p:sp>
          <p:nvSpPr>
            <p:cNvPr id="28" name="Line 2"/>
            <p:cNvSpPr/>
            <p:nvPr/>
          </p:nvSpPr>
          <p:spPr>
            <a:xfrm>
              <a:off x="9370800" y="0"/>
              <a:ext cx="1219320" cy="6858000"/>
            </a:xfrm>
            <a:prstGeom prst="line">
              <a:avLst/>
            </a:prstGeom>
            <a:ln w="9360" cap="rnd">
              <a:solidFill>
                <a:srgbClr val="BFBFBF"/>
              </a:solidFill>
              <a:round/>
            </a:ln>
          </p:spPr>
          <p:style>
            <a:lnRef idx="0">
              <a:scrgbClr r="0" g="0" b="0"/>
            </a:lnRef>
            <a:fillRef idx="0">
              <a:scrgbClr r="0" g="0" b="0"/>
            </a:fillRef>
            <a:effectRef idx="0">
              <a:scrgbClr r="0" g="0" b="0"/>
            </a:effectRef>
            <a:fontRef idx="minor"/>
          </p:style>
        </p:sp>
        <p:sp>
          <p:nvSpPr>
            <p:cNvPr id="2" name="Line 3"/>
            <p:cNvSpPr/>
            <p:nvPr/>
          </p:nvSpPr>
          <p:spPr>
            <a:xfrm flipH="1">
              <a:off x="7425000" y="3681360"/>
              <a:ext cx="4763520" cy="3176640"/>
            </a:xfrm>
            <a:prstGeom prst="line">
              <a:avLst/>
            </a:prstGeom>
            <a:ln w="9360" cap="rnd">
              <a:solidFill>
                <a:srgbClr val="D9D9D9"/>
              </a:solidFill>
              <a:round/>
            </a:ln>
          </p:spPr>
          <p:style>
            <a:lnRef idx="0">
              <a:scrgbClr r="0" g="0" b="0"/>
            </a:lnRef>
            <a:fillRef idx="0">
              <a:scrgbClr r="0" g="0" b="0"/>
            </a:fillRef>
            <a:effectRef idx="0">
              <a:scrgbClr r="0" g="0" b="0"/>
            </a:effectRef>
            <a:fontRef idx="minor"/>
          </p:style>
        </p:sp>
        <p:sp>
          <p:nvSpPr>
            <p:cNvPr id="3" name="CustomShape 4"/>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 name="CustomShape 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5" name="CustomShape 6"/>
            <p:cNvSpPr/>
            <p:nvPr/>
          </p:nvSpPr>
          <p:spPr>
            <a:xfrm>
              <a:off x="8932320" y="3048120"/>
              <a:ext cx="325944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6" name="CustomShape 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7" name="CustomShape 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8" name="CustomShape 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9" name="CustomShape 10"/>
            <p:cNvSpPr/>
            <p:nvPr/>
          </p:nvSpPr>
          <p:spPr>
            <a:xfrm>
              <a:off x="10371600" y="3589920"/>
              <a:ext cx="181692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0" name="CustomShape 11"/>
            <p:cNvSpPr/>
            <p:nvPr/>
          </p:nvSpPr>
          <p:spPr>
            <a:xfrm>
              <a:off x="0" y="4013280"/>
              <a:ext cx="44820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grpSp>
      <p:grpSp>
        <p:nvGrpSpPr>
          <p:cNvPr id="11" name="Group 12"/>
          <p:cNvGrpSpPr/>
          <p:nvPr/>
        </p:nvGrpSpPr>
        <p:grpSpPr>
          <a:xfrm>
            <a:off x="360" y="-8640"/>
            <a:ext cx="12191400" cy="6866640"/>
            <a:chOff x="360" y="-8640"/>
            <a:chExt cx="12191400" cy="6866640"/>
          </a:xfrm>
        </p:grpSpPr>
        <p:sp>
          <p:nvSpPr>
            <p:cNvPr id="12" name="Line 13"/>
            <p:cNvSpPr/>
            <p:nvPr/>
          </p:nvSpPr>
          <p:spPr>
            <a:xfrm>
              <a:off x="9370800" y="0"/>
              <a:ext cx="1219320" cy="6858000"/>
            </a:xfrm>
            <a:prstGeom prst="line">
              <a:avLst/>
            </a:prstGeom>
            <a:ln w="9360" cap="rnd">
              <a:solidFill>
                <a:srgbClr val="BFBFBF"/>
              </a:solidFill>
              <a:round/>
            </a:ln>
          </p:spPr>
          <p:style>
            <a:lnRef idx="0">
              <a:scrgbClr r="0" g="0" b="0"/>
            </a:lnRef>
            <a:fillRef idx="0">
              <a:scrgbClr r="0" g="0" b="0"/>
            </a:fillRef>
            <a:effectRef idx="0">
              <a:scrgbClr r="0" g="0" b="0"/>
            </a:effectRef>
            <a:fontRef idx="minor"/>
          </p:style>
        </p:sp>
        <p:sp>
          <p:nvSpPr>
            <p:cNvPr id="13" name="Line 14"/>
            <p:cNvSpPr/>
            <p:nvPr/>
          </p:nvSpPr>
          <p:spPr>
            <a:xfrm flipH="1">
              <a:off x="7425000" y="3681360"/>
              <a:ext cx="4763520" cy="3176640"/>
            </a:xfrm>
            <a:prstGeom prst="line">
              <a:avLst/>
            </a:prstGeom>
            <a:ln w="9360" cap="rnd">
              <a:solidFill>
                <a:srgbClr val="D9D9D9"/>
              </a:solidFill>
              <a:round/>
            </a:ln>
          </p:spPr>
          <p:style>
            <a:lnRef idx="0">
              <a:scrgbClr r="0" g="0" b="0"/>
            </a:lnRef>
            <a:fillRef idx="0">
              <a:scrgbClr r="0" g="0" b="0"/>
            </a:fillRef>
            <a:effectRef idx="0">
              <a:scrgbClr r="0" g="0" b="0"/>
            </a:effectRef>
            <a:fontRef idx="minor"/>
          </p:style>
        </p:sp>
        <p:sp>
          <p:nvSpPr>
            <p:cNvPr id="14" name="CustomShape 15"/>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5" name="CustomShape 16"/>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6" name="CustomShape 17"/>
            <p:cNvSpPr/>
            <p:nvPr/>
          </p:nvSpPr>
          <p:spPr>
            <a:xfrm>
              <a:off x="8932320" y="3048120"/>
              <a:ext cx="325944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7" name="CustomShape 18"/>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8" name="CustomShape 19"/>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9" name="CustomShape 20"/>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20" name="CustomShape 21"/>
            <p:cNvSpPr/>
            <p:nvPr/>
          </p:nvSpPr>
          <p:spPr>
            <a:xfrm>
              <a:off x="10371600" y="3589920"/>
              <a:ext cx="181692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21" name="CustomShape 22"/>
            <p:cNvSpPr/>
            <p:nvPr/>
          </p:nvSpPr>
          <p:spPr>
            <a:xfrm rot="10800000">
              <a:off x="360" y="360"/>
              <a:ext cx="842400" cy="5665680"/>
            </a:xfrm>
            <a:prstGeom prst="triangle">
              <a:avLst>
                <a:gd name="adj" fmla="val 10000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grpSp>
      <p:sp>
        <p:nvSpPr>
          <p:cNvPr id="22" name="PlaceHolder 23"/>
          <p:cNvSpPr>
            <a:spLocks noGrp="1"/>
          </p:cNvSpPr>
          <p:nvPr>
            <p:ph type="title"/>
          </p:nvPr>
        </p:nvSpPr>
        <p:spPr>
          <a:xfrm>
            <a:off x="1506960" y="2404440"/>
            <a:ext cx="7766640" cy="1645920"/>
          </a:xfrm>
          <a:prstGeom prst="rect">
            <a:avLst/>
          </a:prstGeom>
        </p:spPr>
        <p:txBody>
          <a:bodyPr anchor="b">
            <a:noAutofit/>
          </a:bodyPr>
          <a:lstStyle/>
          <a:p>
            <a:pPr algn="r">
              <a:lnSpc>
                <a:spcPct val="100000"/>
              </a:lnSpc>
            </a:pPr>
            <a:r>
              <a:rPr lang="en-US" sz="5400" b="0" strike="noStrike" spc="-1">
                <a:solidFill>
                  <a:srgbClr val="90C226"/>
                </a:solidFill>
                <a:latin typeface="Trebuchet MS"/>
              </a:rPr>
              <a:t>Click to edit Master title style</a:t>
            </a:r>
            <a:endParaRPr lang="en-US" sz="5400" b="0" strike="noStrike" spc="-1">
              <a:solidFill>
                <a:srgbClr val="000000"/>
              </a:solidFill>
              <a:latin typeface="Trebuchet MS"/>
            </a:endParaRPr>
          </a:p>
        </p:txBody>
      </p:sp>
      <p:sp>
        <p:nvSpPr>
          <p:cNvPr id="23" name="PlaceHolder 24"/>
          <p:cNvSpPr>
            <a:spLocks noGrp="1"/>
          </p:cNvSpPr>
          <p:nvPr>
            <p:ph type="dt"/>
          </p:nvPr>
        </p:nvSpPr>
        <p:spPr>
          <a:xfrm>
            <a:off x="7205040" y="6041520"/>
            <a:ext cx="911520" cy="364680"/>
          </a:xfrm>
          <a:prstGeom prst="rect">
            <a:avLst/>
          </a:prstGeom>
        </p:spPr>
        <p:txBody>
          <a:bodyPr anchor="ctr">
            <a:noAutofit/>
          </a:bodyPr>
          <a:lstStyle/>
          <a:p>
            <a:pPr algn="r">
              <a:lnSpc>
                <a:spcPct val="100000"/>
              </a:lnSpc>
            </a:pPr>
            <a:fld id="{44021309-8966-46C9-BD3D-3189A1DA0FA4}" type="datetime">
              <a:rPr lang="en-IN" sz="900" b="0" strike="noStrike" spc="-1">
                <a:solidFill>
                  <a:srgbClr val="8B8B8B"/>
                </a:solidFill>
                <a:latin typeface="Trebuchet MS"/>
              </a:rPr>
              <a:t>30-01-2020</a:t>
            </a:fld>
            <a:endParaRPr lang="en-IN" sz="900" b="0" strike="noStrike" spc="-1">
              <a:latin typeface="Times New Roman"/>
            </a:endParaRPr>
          </a:p>
        </p:txBody>
      </p:sp>
      <p:sp>
        <p:nvSpPr>
          <p:cNvPr id="24" name="PlaceHolder 25"/>
          <p:cNvSpPr>
            <a:spLocks noGrp="1"/>
          </p:cNvSpPr>
          <p:nvPr>
            <p:ph type="ftr"/>
          </p:nvPr>
        </p:nvSpPr>
        <p:spPr>
          <a:xfrm>
            <a:off x="677160" y="6041520"/>
            <a:ext cx="6297120" cy="364680"/>
          </a:xfrm>
          <a:prstGeom prst="rect">
            <a:avLst/>
          </a:prstGeom>
        </p:spPr>
        <p:txBody>
          <a:bodyPr anchor="ctr">
            <a:noAutofit/>
          </a:bodyPr>
          <a:lstStyle/>
          <a:p>
            <a:endParaRPr lang="en-IN" sz="2400" b="0" strike="noStrike" spc="-1">
              <a:latin typeface="Times New Roman"/>
            </a:endParaRPr>
          </a:p>
        </p:txBody>
      </p:sp>
      <p:sp>
        <p:nvSpPr>
          <p:cNvPr id="25" name="PlaceHolder 26"/>
          <p:cNvSpPr>
            <a:spLocks noGrp="1"/>
          </p:cNvSpPr>
          <p:nvPr>
            <p:ph type="sldNum"/>
          </p:nvPr>
        </p:nvSpPr>
        <p:spPr>
          <a:xfrm>
            <a:off x="8590680" y="6041520"/>
            <a:ext cx="682920" cy="364680"/>
          </a:xfrm>
          <a:prstGeom prst="rect">
            <a:avLst/>
          </a:prstGeom>
        </p:spPr>
        <p:txBody>
          <a:bodyPr anchor="ctr">
            <a:noAutofit/>
          </a:bodyPr>
          <a:lstStyle/>
          <a:p>
            <a:pPr algn="r">
              <a:lnSpc>
                <a:spcPct val="100000"/>
              </a:lnSpc>
            </a:pPr>
            <a:fld id="{272D8BD2-9CBB-44CE-A542-F381DB6C1D45}" type="slidenum">
              <a:rPr lang="en-IN" sz="900" b="0" strike="noStrike" spc="-1">
                <a:solidFill>
                  <a:srgbClr val="90C226"/>
                </a:solidFill>
                <a:latin typeface="Trebuchet MS"/>
              </a:rPr>
              <a:t>‹#›</a:t>
            </a:fld>
            <a:endParaRPr lang="en-IN" sz="900" b="0" strike="noStrike" spc="-1">
              <a:latin typeface="Times New Roman"/>
            </a:endParaRPr>
          </a:p>
        </p:txBody>
      </p:sp>
      <p:sp>
        <p:nvSpPr>
          <p:cNvPr id="26" name="PlaceHolder 2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Trebuchet MS"/>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404040"/>
                </a:solidFill>
                <a:latin typeface="Trebuchet MS"/>
              </a:rPr>
              <a:t>Third Outline Level</a:t>
            </a:r>
          </a:p>
          <a:p>
            <a:pPr marL="1728000" lvl="3" indent="-216000">
              <a:spcBef>
                <a:spcPts val="567"/>
              </a:spcBef>
              <a:buClr>
                <a:srgbClr val="000000"/>
              </a:buClr>
              <a:buSzPct val="75000"/>
              <a:buFont typeface="Symbol" charset="2"/>
              <a:buChar char=""/>
            </a:pPr>
            <a:r>
              <a:rPr lang="en-US" sz="1200" b="0" strike="noStrike" spc="-1">
                <a:solidFill>
                  <a:srgbClr val="404040"/>
                </a:solidFill>
                <a:latin typeface="Trebuchet M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Trebuchet M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Trebuchet M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Trebuchet MS"/>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3" name="Group 1"/>
          <p:cNvGrpSpPr/>
          <p:nvPr/>
        </p:nvGrpSpPr>
        <p:grpSpPr>
          <a:xfrm>
            <a:off x="0" y="-8640"/>
            <a:ext cx="12191760" cy="6866640"/>
            <a:chOff x="0" y="-8640"/>
            <a:chExt cx="12191760" cy="6866640"/>
          </a:xfrm>
        </p:grpSpPr>
        <p:sp>
          <p:nvSpPr>
            <p:cNvPr id="64" name="Line 2"/>
            <p:cNvSpPr/>
            <p:nvPr/>
          </p:nvSpPr>
          <p:spPr>
            <a:xfrm>
              <a:off x="9370800" y="0"/>
              <a:ext cx="1219320" cy="6858000"/>
            </a:xfrm>
            <a:prstGeom prst="line">
              <a:avLst/>
            </a:prstGeom>
            <a:ln w="9360" cap="rnd">
              <a:solidFill>
                <a:srgbClr val="BFBFBF"/>
              </a:solidFill>
              <a:round/>
            </a:ln>
          </p:spPr>
          <p:style>
            <a:lnRef idx="0">
              <a:scrgbClr r="0" g="0" b="0"/>
            </a:lnRef>
            <a:fillRef idx="0">
              <a:scrgbClr r="0" g="0" b="0"/>
            </a:fillRef>
            <a:effectRef idx="0">
              <a:scrgbClr r="0" g="0" b="0"/>
            </a:effectRef>
            <a:fontRef idx="minor"/>
          </p:style>
        </p:sp>
        <p:sp>
          <p:nvSpPr>
            <p:cNvPr id="65" name="Line 3"/>
            <p:cNvSpPr/>
            <p:nvPr/>
          </p:nvSpPr>
          <p:spPr>
            <a:xfrm flipH="1">
              <a:off x="7425000" y="3681360"/>
              <a:ext cx="4763520" cy="3176640"/>
            </a:xfrm>
            <a:prstGeom prst="line">
              <a:avLst/>
            </a:prstGeom>
            <a:ln w="9360" cap="rnd">
              <a:solidFill>
                <a:srgbClr val="D9D9D9"/>
              </a:solidFill>
              <a:round/>
            </a:ln>
          </p:spPr>
          <p:style>
            <a:lnRef idx="0">
              <a:scrgbClr r="0" g="0" b="0"/>
            </a:lnRef>
            <a:fillRef idx="0">
              <a:scrgbClr r="0" g="0" b="0"/>
            </a:fillRef>
            <a:effectRef idx="0">
              <a:scrgbClr r="0" g="0" b="0"/>
            </a:effectRef>
            <a:fontRef idx="minor"/>
          </p:style>
        </p:sp>
        <p:sp>
          <p:nvSpPr>
            <p:cNvPr id="66" name="CustomShape 4"/>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67" name="CustomShape 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68" name="CustomShape 6"/>
            <p:cNvSpPr/>
            <p:nvPr/>
          </p:nvSpPr>
          <p:spPr>
            <a:xfrm>
              <a:off x="8932320" y="3048120"/>
              <a:ext cx="325944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69" name="CustomShape 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70" name="CustomShape 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71" name="CustomShape 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72" name="CustomShape 10"/>
            <p:cNvSpPr/>
            <p:nvPr/>
          </p:nvSpPr>
          <p:spPr>
            <a:xfrm>
              <a:off x="10371600" y="3589920"/>
              <a:ext cx="181692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73" name="CustomShape 11"/>
            <p:cNvSpPr/>
            <p:nvPr/>
          </p:nvSpPr>
          <p:spPr>
            <a:xfrm>
              <a:off x="0" y="4013280"/>
              <a:ext cx="44820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grpSp>
      <p:sp>
        <p:nvSpPr>
          <p:cNvPr id="74" name="PlaceHolder 12"/>
          <p:cNvSpPr>
            <a:spLocks noGrp="1"/>
          </p:cNvSpPr>
          <p:nvPr>
            <p:ph type="title"/>
          </p:nvPr>
        </p:nvSpPr>
        <p:spPr>
          <a:xfrm>
            <a:off x="677160" y="609480"/>
            <a:ext cx="8596440" cy="1320480"/>
          </a:xfrm>
          <a:prstGeom prst="rect">
            <a:avLst/>
          </a:prstGeom>
        </p:spPr>
        <p:txBody>
          <a:bodyPr>
            <a:normAutofit/>
          </a:bodyPr>
          <a:lstStyle/>
          <a:p>
            <a:pPr>
              <a:lnSpc>
                <a:spcPct val="100000"/>
              </a:lnSpc>
            </a:pPr>
            <a:r>
              <a:rPr lang="en-US" sz="3600" b="0" strike="noStrike" spc="-1">
                <a:solidFill>
                  <a:srgbClr val="90C226"/>
                </a:solidFill>
                <a:latin typeface="Trebuchet MS"/>
              </a:rPr>
              <a:t>Click to edit Master title style</a:t>
            </a:r>
            <a:endParaRPr lang="en-US" sz="3600" b="0" strike="noStrike" spc="-1">
              <a:solidFill>
                <a:srgbClr val="000000"/>
              </a:solidFill>
              <a:latin typeface="Trebuchet MS"/>
            </a:endParaRPr>
          </a:p>
        </p:txBody>
      </p:sp>
      <p:sp>
        <p:nvSpPr>
          <p:cNvPr id="75" name="PlaceHolder 13"/>
          <p:cNvSpPr>
            <a:spLocks noGrp="1"/>
          </p:cNvSpPr>
          <p:nvPr>
            <p:ph type="body"/>
          </p:nvPr>
        </p:nvSpPr>
        <p:spPr>
          <a:xfrm>
            <a:off x="677160" y="2160720"/>
            <a:ext cx="8596440" cy="3880440"/>
          </a:xfrm>
          <a:prstGeom prst="rect">
            <a:avLst/>
          </a:prstGeom>
        </p:spPr>
        <p:txBody>
          <a:bodyPr>
            <a:noAutofit/>
          </a:bodyPr>
          <a:lstStyle/>
          <a:p>
            <a:pPr marL="432000" indent="-324000">
              <a:lnSpc>
                <a:spcPct val="100000"/>
              </a:lnSpc>
              <a:spcBef>
                <a:spcPts val="1001"/>
              </a:spcBef>
              <a:buClr>
                <a:srgbClr val="000000"/>
              </a:buClr>
              <a:buSzPct val="45000"/>
              <a:buFont typeface="Wingdings" charset="2"/>
              <a:buChar char=""/>
            </a:pPr>
            <a:r>
              <a:rPr lang="en-US" sz="1800" b="0" strike="noStrike" spc="-1">
                <a:solidFill>
                  <a:srgbClr val="404040"/>
                </a:solidFill>
                <a:latin typeface="Trebuchet MS"/>
              </a:rPr>
              <a:t>Click to edit Master text styles</a:t>
            </a:r>
          </a:p>
          <a:p>
            <a:pPr marL="864000" lvl="1" indent="-324000">
              <a:lnSpc>
                <a:spcPct val="100000"/>
              </a:lnSpc>
              <a:spcBef>
                <a:spcPts val="1001"/>
              </a:spcBef>
              <a:buClr>
                <a:srgbClr val="000000"/>
              </a:buClr>
              <a:buSzPct val="75000"/>
              <a:buFont typeface="Symbol" charset="2"/>
              <a:buChar char=""/>
            </a:pPr>
            <a:r>
              <a:rPr lang="en-US" sz="1600" b="0" strike="noStrike" spc="-1">
                <a:solidFill>
                  <a:srgbClr val="404040"/>
                </a:solidFill>
                <a:latin typeface="Trebuchet MS"/>
              </a:rPr>
              <a:t>Second level</a:t>
            </a:r>
          </a:p>
          <a:p>
            <a:pPr marL="1296000" lvl="2" indent="-288000">
              <a:lnSpc>
                <a:spcPct val="100000"/>
              </a:lnSpc>
              <a:spcBef>
                <a:spcPts val="1001"/>
              </a:spcBef>
              <a:buClr>
                <a:srgbClr val="000000"/>
              </a:buClr>
              <a:buSzPct val="45000"/>
              <a:buFont typeface="Wingdings" charset="2"/>
              <a:buChar char=""/>
            </a:pPr>
            <a:r>
              <a:rPr lang="en-US" sz="1400" b="0" strike="noStrike" spc="-1">
                <a:solidFill>
                  <a:srgbClr val="404040"/>
                </a:solidFill>
                <a:latin typeface="Trebuchet MS"/>
              </a:rPr>
              <a:t>Third level</a:t>
            </a:r>
          </a:p>
          <a:p>
            <a:pPr marL="1728000" lvl="3" indent="-216000">
              <a:lnSpc>
                <a:spcPct val="100000"/>
              </a:lnSpc>
              <a:spcBef>
                <a:spcPts val="1001"/>
              </a:spcBef>
              <a:buClr>
                <a:srgbClr val="000000"/>
              </a:buClr>
              <a:buSzPct val="75000"/>
              <a:buFont typeface="Symbol" charset="2"/>
              <a:buChar char=""/>
            </a:pPr>
            <a:r>
              <a:rPr lang="en-US" sz="1200" b="0" strike="noStrike" spc="-1">
                <a:solidFill>
                  <a:srgbClr val="404040"/>
                </a:solidFill>
                <a:latin typeface="Trebuchet MS"/>
              </a:rPr>
              <a:t>Fourth level</a:t>
            </a:r>
          </a:p>
          <a:p>
            <a:pPr marL="2160000" lvl="4" indent="-216000">
              <a:lnSpc>
                <a:spcPct val="100000"/>
              </a:lnSpc>
              <a:spcBef>
                <a:spcPts val="1001"/>
              </a:spcBef>
              <a:buClr>
                <a:srgbClr val="000000"/>
              </a:buClr>
              <a:buSzPct val="45000"/>
              <a:buFont typeface="Wingdings" charset="2"/>
              <a:buChar char=""/>
            </a:pPr>
            <a:r>
              <a:rPr lang="en-US" sz="1200" b="0" strike="noStrike" spc="-1">
                <a:solidFill>
                  <a:srgbClr val="404040"/>
                </a:solidFill>
                <a:latin typeface="Trebuchet MS"/>
              </a:rPr>
              <a:t>Fifth level</a:t>
            </a:r>
          </a:p>
        </p:txBody>
      </p:sp>
      <p:sp>
        <p:nvSpPr>
          <p:cNvPr id="76" name="PlaceHolder 14"/>
          <p:cNvSpPr>
            <a:spLocks noGrp="1"/>
          </p:cNvSpPr>
          <p:nvPr>
            <p:ph type="dt"/>
          </p:nvPr>
        </p:nvSpPr>
        <p:spPr>
          <a:xfrm>
            <a:off x="7205040" y="6041520"/>
            <a:ext cx="911520" cy="364680"/>
          </a:xfrm>
          <a:prstGeom prst="rect">
            <a:avLst/>
          </a:prstGeom>
        </p:spPr>
        <p:txBody>
          <a:bodyPr anchor="ctr">
            <a:noAutofit/>
          </a:bodyPr>
          <a:lstStyle/>
          <a:p>
            <a:pPr algn="r">
              <a:lnSpc>
                <a:spcPct val="100000"/>
              </a:lnSpc>
            </a:pPr>
            <a:fld id="{88128698-E5C6-488F-AB3B-1AE78FF89811}" type="datetime">
              <a:rPr lang="en-IN" sz="900" b="0" strike="noStrike" spc="-1">
                <a:solidFill>
                  <a:srgbClr val="8B8B8B"/>
                </a:solidFill>
                <a:latin typeface="Trebuchet MS"/>
              </a:rPr>
              <a:t>30-01-2020</a:t>
            </a:fld>
            <a:endParaRPr lang="en-IN" sz="900" b="0" strike="noStrike" spc="-1">
              <a:latin typeface="Times New Roman"/>
            </a:endParaRPr>
          </a:p>
        </p:txBody>
      </p:sp>
      <p:sp>
        <p:nvSpPr>
          <p:cNvPr id="77" name="PlaceHolder 15"/>
          <p:cNvSpPr>
            <a:spLocks noGrp="1"/>
          </p:cNvSpPr>
          <p:nvPr>
            <p:ph type="ftr"/>
          </p:nvPr>
        </p:nvSpPr>
        <p:spPr>
          <a:xfrm>
            <a:off x="677160" y="6041520"/>
            <a:ext cx="6297120" cy="364680"/>
          </a:xfrm>
          <a:prstGeom prst="rect">
            <a:avLst/>
          </a:prstGeom>
        </p:spPr>
        <p:txBody>
          <a:bodyPr anchor="ctr">
            <a:noAutofit/>
          </a:bodyPr>
          <a:lstStyle/>
          <a:p>
            <a:endParaRPr lang="en-IN" sz="2400" b="0" strike="noStrike" spc="-1">
              <a:latin typeface="Times New Roman"/>
            </a:endParaRPr>
          </a:p>
        </p:txBody>
      </p:sp>
      <p:sp>
        <p:nvSpPr>
          <p:cNvPr id="78" name="PlaceHolder 16"/>
          <p:cNvSpPr>
            <a:spLocks noGrp="1"/>
          </p:cNvSpPr>
          <p:nvPr>
            <p:ph type="sldNum"/>
          </p:nvPr>
        </p:nvSpPr>
        <p:spPr>
          <a:xfrm>
            <a:off x="8590680" y="6041520"/>
            <a:ext cx="682920" cy="364680"/>
          </a:xfrm>
          <a:prstGeom prst="rect">
            <a:avLst/>
          </a:prstGeom>
        </p:spPr>
        <p:txBody>
          <a:bodyPr anchor="ctr">
            <a:noAutofit/>
          </a:bodyPr>
          <a:lstStyle/>
          <a:p>
            <a:pPr algn="r">
              <a:lnSpc>
                <a:spcPct val="100000"/>
              </a:lnSpc>
            </a:pPr>
            <a:fld id="{11AE2BD8-1119-476A-BC84-80D97B59B43D}" type="slidenum">
              <a:rPr lang="en-IN" sz="900" b="0" strike="noStrike" spc="-1">
                <a:solidFill>
                  <a:srgbClr val="90C226"/>
                </a:solidFill>
                <a:latin typeface="Trebuchet MS"/>
              </a:rPr>
              <a:t>‹#›</a:t>
            </a:fld>
            <a:endParaRPr lang="en-IN"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2.jpe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3.xml"/><Relationship Id="rId1" Type="http://schemas.openxmlformats.org/officeDocument/2006/relationships/tags" Target="../tags/tag10.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13.xml"/><Relationship Id="rId1" Type="http://schemas.openxmlformats.org/officeDocument/2006/relationships/tags" Target="../tags/tag13.xml"/><Relationship Id="rId5" Type="http://schemas.openxmlformats.org/officeDocument/2006/relationships/image" Target="../media/image21.jpeg"/><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tags" Target="../tags/tag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3.xml"/><Relationship Id="rId1" Type="http://schemas.openxmlformats.org/officeDocument/2006/relationships/tags" Target="../tags/tag4.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slideLayout" Target="../slideLayouts/slideLayout13.xml"/><Relationship Id="rId1" Type="http://schemas.openxmlformats.org/officeDocument/2006/relationships/tags" Target="../tags/tag5.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 Id="rId9"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13.xml"/><Relationship Id="rId1" Type="http://schemas.openxmlformats.org/officeDocument/2006/relationships/tags" Target="../tags/tag6.xml"/><Relationship Id="rId5" Type="http://schemas.openxmlformats.org/officeDocument/2006/relationships/image" Target="../media/image2.jpe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3.xml"/><Relationship Id="rId1" Type="http://schemas.openxmlformats.org/officeDocument/2006/relationships/tags" Target="../tags/tag7.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1.png"/><Relationship Id="rId2" Type="http://schemas.openxmlformats.org/officeDocument/2006/relationships/slideLayout" Target="../slideLayouts/slideLayout13.xml"/><Relationship Id="rId1" Type="http://schemas.openxmlformats.org/officeDocument/2006/relationships/tags" Target="../tags/tag8.xml"/><Relationship Id="rId6" Type="http://schemas.openxmlformats.org/officeDocument/2006/relationships/image" Target="../media/image13.png"/><Relationship Id="rId5" Type="http://schemas.openxmlformats.org/officeDocument/2006/relationships/image" Target="../media/image15.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13.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1506960" y="1684440"/>
            <a:ext cx="7766640" cy="1645920"/>
          </a:xfrm>
          <a:prstGeom prst="rect">
            <a:avLst/>
          </a:prstGeom>
          <a:noFill/>
          <a:ln>
            <a:noFill/>
          </a:ln>
        </p:spPr>
        <p:txBody>
          <a:bodyPr anchor="b">
            <a:noAutofit/>
          </a:bodyPr>
          <a:lstStyle/>
          <a:p>
            <a:pPr algn="ctr">
              <a:lnSpc>
                <a:spcPct val="100000"/>
              </a:lnSpc>
            </a:pPr>
            <a:r>
              <a:rPr lang="en-US" sz="3200" b="1" strike="noStrike" spc="-1" dirty="0">
                <a:solidFill>
                  <a:srgbClr val="1C1C1C"/>
                </a:solidFill>
                <a:latin typeface="Trebuchet MS"/>
              </a:rPr>
              <a:t>Data and mining </a:t>
            </a:r>
            <a:br>
              <a:rPr dirty="0"/>
            </a:br>
            <a:r>
              <a:rPr lang="en-US" sz="2800" b="1" strike="noStrike" spc="-1" dirty="0">
                <a:solidFill>
                  <a:srgbClr val="1C1C1C"/>
                </a:solidFill>
                <a:latin typeface="Trebuchet MS"/>
              </a:rPr>
              <a:t> CO2 Emissions &amp; its relation</a:t>
            </a:r>
            <a:br>
              <a:rPr dirty="0"/>
            </a:br>
            <a:r>
              <a:rPr lang="en-US" sz="2800" b="1" strike="noStrike" spc="-1" dirty="0">
                <a:solidFill>
                  <a:srgbClr val="1C1C1C"/>
                </a:solidFill>
                <a:latin typeface="Trebuchet MS"/>
              </a:rPr>
              <a:t>with GDP and Population </a:t>
            </a:r>
            <a:endParaRPr lang="en-US" sz="2800" b="0" strike="noStrike" spc="-1" dirty="0">
              <a:solidFill>
                <a:srgbClr val="000000"/>
              </a:solidFill>
              <a:latin typeface="Trebuchet MS"/>
            </a:endParaRPr>
          </a:p>
        </p:txBody>
      </p:sp>
      <p:sp>
        <p:nvSpPr>
          <p:cNvPr id="116" name="TextShape 2"/>
          <p:cNvSpPr txBox="1"/>
          <p:nvPr/>
        </p:nvSpPr>
        <p:spPr>
          <a:xfrm>
            <a:off x="4185360" y="5688000"/>
            <a:ext cx="7766640" cy="1096560"/>
          </a:xfrm>
          <a:prstGeom prst="rect">
            <a:avLst/>
          </a:prstGeom>
          <a:noFill/>
          <a:ln>
            <a:noFill/>
          </a:ln>
        </p:spPr>
        <p:txBody>
          <a:bodyPr>
            <a:noAutofit/>
          </a:bodyPr>
          <a:lstStyle/>
          <a:p>
            <a:pPr algn="r">
              <a:lnSpc>
                <a:spcPct val="100000"/>
              </a:lnSpc>
              <a:spcBef>
                <a:spcPts val="1001"/>
              </a:spcBef>
            </a:pPr>
            <a:r>
              <a:rPr lang="en-IN" sz="2000" b="1" strike="noStrike" spc="-1" dirty="0">
                <a:solidFill>
                  <a:srgbClr val="000000"/>
                </a:solidFill>
                <a:latin typeface="Trebuchet MS"/>
              </a:rPr>
              <a:t>VISHAL SHARMA (17BCS1610)</a:t>
            </a:r>
            <a:endParaRPr lang="en-IN" sz="2000" b="0" strike="noStrike" spc="-1" dirty="0">
              <a:latin typeface="Arial"/>
            </a:endParaRPr>
          </a:p>
          <a:p>
            <a:pPr algn="r">
              <a:lnSpc>
                <a:spcPct val="100000"/>
              </a:lnSpc>
              <a:spcBef>
                <a:spcPts val="1001"/>
              </a:spcBef>
            </a:pPr>
            <a:r>
              <a:rPr lang="en-IN" sz="2000" b="1" strike="noStrike" spc="-1" dirty="0">
                <a:solidFill>
                  <a:srgbClr val="000000"/>
                </a:solidFill>
                <a:latin typeface="Trebuchet MS"/>
              </a:rPr>
              <a:t>RITIK KATOCH (17BCS1629)</a:t>
            </a:r>
            <a:endParaRPr lang="en-IN" sz="2000" b="0" strike="noStrike" spc="-1" dirty="0">
              <a:latin typeface="Arial"/>
            </a:endParaRPr>
          </a:p>
          <a:p>
            <a:pPr algn="r">
              <a:lnSpc>
                <a:spcPct val="100000"/>
              </a:lnSpc>
              <a:spcBef>
                <a:spcPts val="1001"/>
              </a:spcBef>
            </a:pPr>
            <a:endParaRPr lang="en-IN" sz="2000" b="0" strike="noStrike" spc="-1" dirty="0">
              <a:latin typeface="Arial"/>
            </a:endParaRPr>
          </a:p>
        </p:txBody>
      </p:sp>
      <p:pic>
        <p:nvPicPr>
          <p:cNvPr id="117" name="Picture 116"/>
          <p:cNvPicPr/>
          <p:nvPr/>
        </p:nvPicPr>
        <p:blipFill>
          <a:blip r:embed="rId4"/>
          <a:stretch/>
        </p:blipFill>
        <p:spPr>
          <a:xfrm rot="21078600">
            <a:off x="356400" y="2903040"/>
            <a:ext cx="3058920" cy="3996360"/>
          </a:xfrm>
          <a:prstGeom prst="rect">
            <a:avLst/>
          </a:prstGeom>
          <a:ln>
            <a:noFill/>
          </a:ln>
        </p:spPr>
      </p:pic>
      <p:pic>
        <p:nvPicPr>
          <p:cNvPr id="118" name="Picture 117"/>
          <p:cNvPicPr/>
          <p:nvPr/>
        </p:nvPicPr>
        <p:blipFill>
          <a:blip r:embed="rId5"/>
          <a:stretch/>
        </p:blipFill>
        <p:spPr>
          <a:xfrm>
            <a:off x="10130760" y="28440"/>
            <a:ext cx="1989000" cy="1267560"/>
          </a:xfrm>
          <a:prstGeom prst="rect">
            <a:avLst/>
          </a:prstGeom>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4400" advTm="9757">
        <p14:honeycomb/>
      </p:transition>
    </mc:Choice>
    <mc:Fallback>
      <p:transition spd="slow" advTm="975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16">
                                            <p:txEl>
                                              <p:pRg st="0" end="0"/>
                                            </p:txEl>
                                          </p:spTgt>
                                        </p:tgtEl>
                                        <p:attrNameLst>
                                          <p:attrName>style.visibility</p:attrName>
                                        </p:attrNameLst>
                                      </p:cBhvr>
                                      <p:to>
                                        <p:strVal val="visible"/>
                                      </p:to>
                                    </p:set>
                                    <p:animEffect transition="in" filter="fade">
                                      <p:cBhvr>
                                        <p:cTn id="11" dur="1000"/>
                                        <p:tgtEl>
                                          <p:spTgt spid="116">
                                            <p:txEl>
                                              <p:pRg st="0" end="0"/>
                                            </p:txEl>
                                          </p:spTgt>
                                        </p:tgtEl>
                                      </p:cBhvr>
                                    </p:animEffect>
                                    <p:anim calcmode="lin" valueType="num">
                                      <p:cBhvr>
                                        <p:cTn id="12" dur="1000" fill="hold"/>
                                        <p:tgtEl>
                                          <p:spTgt spid="116">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116">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116">
                                            <p:txEl>
                                              <p:pRg st="1" end="1"/>
                                            </p:txEl>
                                          </p:spTgt>
                                        </p:tgtEl>
                                        <p:attrNameLst>
                                          <p:attrName>style.visibility</p:attrName>
                                        </p:attrNameLst>
                                      </p:cBhvr>
                                      <p:to>
                                        <p:strVal val="visible"/>
                                      </p:to>
                                    </p:set>
                                    <p:animEffect transition="in" filter="fade">
                                      <p:cBhvr>
                                        <p:cTn id="16" dur="1000"/>
                                        <p:tgtEl>
                                          <p:spTgt spid="116">
                                            <p:txEl>
                                              <p:pRg st="1" end="1"/>
                                            </p:txEl>
                                          </p:spTgt>
                                        </p:tgtEl>
                                      </p:cBhvr>
                                    </p:animEffect>
                                    <p:anim calcmode="lin" valueType="num">
                                      <p:cBhvr>
                                        <p:cTn id="17" dur="1000" fill="hold"/>
                                        <p:tgtEl>
                                          <p:spTgt spid="116">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11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677160" y="609480"/>
            <a:ext cx="8596440" cy="1320480"/>
          </a:xfrm>
          <a:prstGeom prst="rect">
            <a:avLst/>
          </a:prstGeom>
          <a:noFill/>
          <a:ln>
            <a:noFill/>
          </a:ln>
        </p:spPr>
        <p:txBody>
          <a:bodyPr>
            <a:normAutofit fontScale="88500"/>
          </a:bodyPr>
          <a:lstStyle/>
          <a:p>
            <a:pPr>
              <a:lnSpc>
                <a:spcPct val="100000"/>
              </a:lnSpc>
            </a:pPr>
            <a:r>
              <a:rPr lang="en-US" sz="3600" b="1" strike="noStrike" spc="-1" dirty="0">
                <a:solidFill>
                  <a:srgbClr val="90C226"/>
                </a:solidFill>
                <a:latin typeface="Trebuchet MS"/>
              </a:rPr>
              <a:t>      </a:t>
            </a:r>
            <a:r>
              <a:rPr lang="en-US" sz="3600" b="1" u="sng" strike="noStrike" spc="-1" dirty="0">
                <a:solidFill>
                  <a:srgbClr val="000000"/>
                </a:solidFill>
                <a:uFillTx/>
                <a:latin typeface="Trebuchet MS"/>
              </a:rPr>
              <a:t>Most populated countries in the world</a:t>
            </a:r>
            <a:br>
              <a:rPr dirty="0"/>
            </a:br>
            <a:endParaRPr lang="en-US" sz="3600" b="0" strike="noStrike" spc="-1" dirty="0">
              <a:solidFill>
                <a:srgbClr val="000000"/>
              </a:solidFill>
              <a:latin typeface="Trebuchet MS"/>
            </a:endParaRPr>
          </a:p>
        </p:txBody>
      </p:sp>
      <p:pic>
        <p:nvPicPr>
          <p:cNvPr id="157" name="Content Placeholder 3"/>
          <p:cNvPicPr/>
          <p:nvPr/>
        </p:nvPicPr>
        <p:blipFill>
          <a:blip r:embed="rId3"/>
          <a:stretch/>
        </p:blipFill>
        <p:spPr>
          <a:xfrm>
            <a:off x="-293040" y="1213200"/>
            <a:ext cx="9193320" cy="5711040"/>
          </a:xfrm>
          <a:prstGeom prst="rect">
            <a:avLst/>
          </a:prstGeom>
          <a:ln>
            <a:noFill/>
          </a:ln>
        </p:spPr>
      </p:pic>
      <p:sp>
        <p:nvSpPr>
          <p:cNvPr id="158" name="CustomShape 2"/>
          <p:cNvSpPr/>
          <p:nvPr/>
        </p:nvSpPr>
        <p:spPr>
          <a:xfrm>
            <a:off x="8457120" y="1806840"/>
            <a:ext cx="1632960" cy="393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0" i="1" strike="noStrike" spc="-1" dirty="0">
                <a:solidFill>
                  <a:srgbClr val="000000"/>
                </a:solidFill>
                <a:latin typeface="Trebuchet MS"/>
              </a:rPr>
              <a:t>China, India and US are  three most populated countries as </a:t>
            </a:r>
            <a:endParaRPr lang="en-IN" sz="2400" b="0" strike="noStrike" spc="-1" dirty="0">
              <a:latin typeface="Arial"/>
            </a:endParaRPr>
          </a:p>
          <a:p>
            <a:pPr>
              <a:lnSpc>
                <a:spcPct val="100000"/>
              </a:lnSpc>
            </a:pPr>
            <a:r>
              <a:rPr lang="en-IN" sz="2400" b="0" i="1" strike="noStrike" spc="-1" dirty="0">
                <a:solidFill>
                  <a:srgbClr val="000000"/>
                </a:solidFill>
                <a:latin typeface="Trebuchet MS"/>
              </a:rPr>
              <a:t>of 2014.</a:t>
            </a:r>
            <a:endParaRPr lang="en-IN" sz="2400" b="0" strike="noStrike" spc="-1" dirty="0">
              <a:latin typeface="Arial"/>
            </a:endParaRPr>
          </a:p>
          <a:p>
            <a:pPr>
              <a:lnSpc>
                <a:spcPct val="100000"/>
              </a:lnSpc>
            </a:pPr>
            <a:endParaRPr lang="en-IN" sz="2400" b="0" strike="noStrike" spc="-1" dirty="0">
              <a:latin typeface="Arial"/>
            </a:endParaRPr>
          </a:p>
          <a:p>
            <a:pPr>
              <a:lnSpc>
                <a:spcPct val="100000"/>
              </a:lnSpc>
            </a:pPr>
            <a:endParaRPr lang="en-IN" sz="2400" b="0" strike="noStrike" spc="-1" dirty="0">
              <a:latin typeface="Arial"/>
            </a:endParaRPr>
          </a:p>
        </p:txBody>
      </p:sp>
      <p:pic>
        <p:nvPicPr>
          <p:cNvPr id="159" name="Picture 158"/>
          <p:cNvPicPr/>
          <p:nvPr/>
        </p:nvPicPr>
        <p:blipFill>
          <a:blip r:embed="rId4"/>
          <a:stretch/>
        </p:blipFill>
        <p:spPr>
          <a:xfrm>
            <a:off x="8196480" y="1252440"/>
            <a:ext cx="1423800" cy="907560"/>
          </a:xfrm>
          <a:prstGeom prst="rect">
            <a:avLst/>
          </a:prstGeom>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8843"/>
    </mc:Choice>
    <mc:Fallback>
      <p:transition spd="slow" advTm="188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6">
                                            <p:txEl>
                                              <p:pRg st="0" end="0"/>
                                            </p:txEl>
                                          </p:spTgt>
                                        </p:tgtEl>
                                        <p:attrNameLst>
                                          <p:attrName>style.visibility</p:attrName>
                                        </p:attrNameLst>
                                      </p:cBhvr>
                                      <p:to>
                                        <p:strVal val="visible"/>
                                      </p:to>
                                    </p:set>
                                    <p:animEffect transition="in" filter="barn(inVertical)">
                                      <p:cBhvr>
                                        <p:cTn id="7" dur="500"/>
                                        <p:tgtEl>
                                          <p:spTgt spid="1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7"/>
                                        </p:tgtEl>
                                        <p:attrNameLst>
                                          <p:attrName>style.visibility</p:attrName>
                                        </p:attrNameLst>
                                      </p:cBhvr>
                                      <p:to>
                                        <p:strVal val="visible"/>
                                      </p:to>
                                    </p:set>
                                    <p:animEffect transition="in" filter="randombar(horizontal)">
                                      <p:cBhvr>
                                        <p:cTn id="12" dur="500"/>
                                        <p:tgtEl>
                                          <p:spTgt spid="15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xit" presetSubtype="32" fill="hold" nodeType="clickEffect">
                                  <p:stCondLst>
                                    <p:cond delay="0"/>
                                  </p:stCondLst>
                                  <p:childTnLst>
                                    <p:animEffect transition="out" filter="circle(out)">
                                      <p:cBhvr>
                                        <p:cTn id="16" dur="2000"/>
                                        <p:tgtEl>
                                          <p:spTgt spid="158">
                                            <p:txEl>
                                              <p:pRg st="0" end="0"/>
                                            </p:txEl>
                                          </p:spTgt>
                                        </p:tgtEl>
                                      </p:cBhvr>
                                    </p:animEffect>
                                    <p:set>
                                      <p:cBhvr>
                                        <p:cTn id="17" dur="1" fill="hold">
                                          <p:stCondLst>
                                            <p:cond delay="1999"/>
                                          </p:stCondLst>
                                        </p:cTn>
                                        <p:tgtEl>
                                          <p:spTgt spid="158">
                                            <p:txEl>
                                              <p:pRg st="0" end="0"/>
                                            </p:txEl>
                                          </p:spTgt>
                                        </p:tgtEl>
                                        <p:attrNameLst>
                                          <p:attrName>style.visibility</p:attrName>
                                        </p:attrNameLst>
                                      </p:cBhvr>
                                      <p:to>
                                        <p:strVal val="hidden"/>
                                      </p:to>
                                    </p:set>
                                  </p:childTnLst>
                                </p:cTn>
                              </p:par>
                              <p:par>
                                <p:cTn id="18" presetID="6" presetClass="exit" presetSubtype="32" fill="hold" nodeType="withEffect">
                                  <p:stCondLst>
                                    <p:cond delay="0"/>
                                  </p:stCondLst>
                                  <p:childTnLst>
                                    <p:animEffect transition="out" filter="circle(out)">
                                      <p:cBhvr>
                                        <p:cTn id="19" dur="2000"/>
                                        <p:tgtEl>
                                          <p:spTgt spid="158">
                                            <p:txEl>
                                              <p:pRg st="1" end="1"/>
                                            </p:txEl>
                                          </p:spTgt>
                                        </p:tgtEl>
                                      </p:cBhvr>
                                    </p:animEffect>
                                    <p:set>
                                      <p:cBhvr>
                                        <p:cTn id="20" dur="1" fill="hold">
                                          <p:stCondLst>
                                            <p:cond delay="1999"/>
                                          </p:stCondLst>
                                        </p:cTn>
                                        <p:tgtEl>
                                          <p:spTgt spid="158">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677160" y="609480"/>
            <a:ext cx="8596440" cy="1320480"/>
          </a:xfrm>
          <a:prstGeom prst="rect">
            <a:avLst/>
          </a:prstGeom>
          <a:noFill/>
          <a:ln>
            <a:noFill/>
          </a:ln>
        </p:spPr>
        <p:txBody>
          <a:bodyPr>
            <a:normAutofit fontScale="96000"/>
          </a:bodyPr>
          <a:lstStyle/>
          <a:p>
            <a:pPr>
              <a:lnSpc>
                <a:spcPct val="100000"/>
              </a:lnSpc>
            </a:pPr>
            <a:br>
              <a:rPr dirty="0"/>
            </a:br>
            <a:r>
              <a:rPr lang="en-US" sz="3600" b="1" strike="noStrike" spc="-1" dirty="0">
                <a:solidFill>
                  <a:srgbClr val="C9211E"/>
                </a:solidFill>
                <a:latin typeface="Trebuchet MS"/>
              </a:rPr>
              <a:t>Share of countries in  World  Population</a:t>
            </a:r>
            <a:endParaRPr lang="en-US" sz="3600" b="0" strike="noStrike" spc="-1" dirty="0">
              <a:solidFill>
                <a:srgbClr val="000000"/>
              </a:solidFill>
              <a:latin typeface="Trebuchet MS"/>
            </a:endParaRPr>
          </a:p>
        </p:txBody>
      </p:sp>
      <p:pic>
        <p:nvPicPr>
          <p:cNvPr id="161" name="Content Placeholder 6"/>
          <p:cNvPicPr/>
          <p:nvPr/>
        </p:nvPicPr>
        <p:blipFill>
          <a:blip r:embed="rId3"/>
          <a:stretch/>
        </p:blipFill>
        <p:spPr>
          <a:xfrm>
            <a:off x="831600" y="2048760"/>
            <a:ext cx="9026640" cy="3170880"/>
          </a:xfrm>
          <a:prstGeom prst="rect">
            <a:avLst/>
          </a:prstGeom>
          <a:ln>
            <a:noFill/>
          </a:ln>
        </p:spPr>
      </p:pic>
      <p:sp>
        <p:nvSpPr>
          <p:cNvPr id="162" name="CustomShape 2"/>
          <p:cNvSpPr/>
          <p:nvPr/>
        </p:nvSpPr>
        <p:spPr>
          <a:xfrm>
            <a:off x="1901160" y="5473080"/>
            <a:ext cx="65250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85840" indent="-285480">
              <a:lnSpc>
                <a:spcPct val="100000"/>
              </a:lnSpc>
              <a:buClr>
                <a:srgbClr val="000000"/>
              </a:buClr>
              <a:buFont typeface="Arial"/>
              <a:buChar char="•"/>
            </a:pPr>
            <a:r>
              <a:rPr lang="en-IN" sz="1800" b="0" strike="noStrike" spc="-1" dirty="0">
                <a:solidFill>
                  <a:srgbClr val="000000"/>
                </a:solidFill>
                <a:latin typeface="Trebuchet MS"/>
              </a:rPr>
              <a:t>China, India &amp; US houses almost 40% of world’s population.</a:t>
            </a:r>
            <a:endParaRPr lang="en-IN" sz="1800" b="0" strike="noStrike" spc="-1" dirty="0">
              <a:latin typeface="Arial"/>
            </a:endParaRPr>
          </a:p>
        </p:txBody>
      </p:sp>
    </p:spTree>
    <p:custDataLst>
      <p:tags r:id="rId1"/>
    </p:custDataLst>
  </p:cSld>
  <p:clrMapOvr>
    <a:masterClrMapping/>
  </p:clrMapOvr>
  <p:transition spd="slow" advTm="15179">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0">
                                            <p:txEl>
                                              <p:pRg st="0" end="0"/>
                                            </p:txEl>
                                          </p:spTgt>
                                        </p:tgtEl>
                                        <p:attrNameLst>
                                          <p:attrName>style.visibility</p:attrName>
                                        </p:attrNameLst>
                                      </p:cBhvr>
                                      <p:to>
                                        <p:strVal val="visible"/>
                                      </p:to>
                                    </p:set>
                                    <p:animEffect transition="in" filter="wipe(down)">
                                      <p:cBhvr>
                                        <p:cTn id="7" dur="500"/>
                                        <p:tgtEl>
                                          <p:spTgt spid="1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xit" presetSubtype="32" fill="hold" nodeType="clickEffect">
                                  <p:stCondLst>
                                    <p:cond delay="0"/>
                                  </p:stCondLst>
                                  <p:childTnLst>
                                    <p:animEffect transition="out" filter="circle(out)">
                                      <p:cBhvr>
                                        <p:cTn id="11" dur="2000"/>
                                        <p:tgtEl>
                                          <p:spTgt spid="161"/>
                                        </p:tgtEl>
                                      </p:cBhvr>
                                    </p:animEffect>
                                    <p:set>
                                      <p:cBhvr>
                                        <p:cTn id="12" dur="1" fill="hold">
                                          <p:stCondLst>
                                            <p:cond delay="1999"/>
                                          </p:stCondLst>
                                        </p:cTn>
                                        <p:tgtEl>
                                          <p:spTgt spid="16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62">
                                            <p:txEl>
                                              <p:pRg st="0" end="0"/>
                                            </p:txEl>
                                          </p:spTgt>
                                        </p:tgtEl>
                                        <p:attrNameLst>
                                          <p:attrName>style.visibility</p:attrName>
                                        </p:attrNameLst>
                                      </p:cBhvr>
                                      <p:to>
                                        <p:strVal val="visible"/>
                                      </p:to>
                                    </p:set>
                                    <p:animEffect transition="in" filter="randombar(horizontal)">
                                      <p:cBhvr>
                                        <p:cTn id="17" dur="500"/>
                                        <p:tgtEl>
                                          <p:spTgt spid="1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677160" y="609480"/>
            <a:ext cx="8596440" cy="1320480"/>
          </a:xfrm>
          <a:prstGeom prst="rect">
            <a:avLst/>
          </a:prstGeom>
          <a:noFill/>
          <a:ln>
            <a:noFill/>
          </a:ln>
        </p:spPr>
        <p:txBody>
          <a:bodyPr>
            <a:normAutofit/>
          </a:bodyPr>
          <a:lstStyle/>
          <a:p>
            <a:pPr>
              <a:lnSpc>
                <a:spcPct val="100000"/>
              </a:lnSpc>
            </a:pPr>
            <a:r>
              <a:rPr lang="en-US" sz="3600" b="0" strike="noStrike" spc="-1" dirty="0">
                <a:solidFill>
                  <a:srgbClr val="90C226"/>
                </a:solidFill>
                <a:latin typeface="Trebuchet MS"/>
              </a:rPr>
              <a:t>   CO2 Emissions and its relation with GDP &amp; Population</a:t>
            </a:r>
            <a:endParaRPr lang="en-US" sz="3600" b="0" strike="noStrike" spc="-1" dirty="0">
              <a:solidFill>
                <a:srgbClr val="000000"/>
              </a:solidFill>
              <a:latin typeface="Trebuchet MS"/>
            </a:endParaRPr>
          </a:p>
        </p:txBody>
      </p:sp>
      <p:sp>
        <p:nvSpPr>
          <p:cNvPr id="164" name="TextShape 2"/>
          <p:cNvSpPr txBox="1"/>
          <p:nvPr/>
        </p:nvSpPr>
        <p:spPr>
          <a:xfrm>
            <a:off x="677160" y="2160720"/>
            <a:ext cx="8596440" cy="3880440"/>
          </a:xfrm>
          <a:prstGeom prst="rect">
            <a:avLst/>
          </a:prstGeom>
          <a:noFill/>
          <a:ln>
            <a:noFill/>
          </a:ln>
        </p:spPr>
        <p:txBody>
          <a:bodyPr>
            <a:normAutofit fontScale="88000"/>
          </a:bodyPr>
          <a:lstStyle/>
          <a:p>
            <a:pPr marL="343080" indent="-342720">
              <a:lnSpc>
                <a:spcPct val="100000"/>
              </a:lnSpc>
              <a:spcBef>
                <a:spcPts val="1001"/>
              </a:spcBef>
              <a:buClr>
                <a:srgbClr val="90C226"/>
              </a:buClr>
              <a:buSzPct val="80000"/>
              <a:buFont typeface="Wingdings 3" charset="2"/>
              <a:buChar char=""/>
            </a:pPr>
            <a:r>
              <a:rPr lang="en-US" sz="1800" b="0" strike="noStrike" spc="-1" dirty="0">
                <a:solidFill>
                  <a:srgbClr val="404040"/>
                </a:solidFill>
                <a:latin typeface="Trebuchet MS"/>
              </a:rPr>
              <a:t>CO2 Emissions shows a good trend and linear relationship with GDP. In general, wealthier economies especially those in North America, Europe and East Asia have high CO2 emissions and has grown at much higher pace after beginning of 21st century</a:t>
            </a:r>
          </a:p>
          <a:p>
            <a:pPr marL="343080" indent="-342720">
              <a:lnSpc>
                <a:spcPct val="100000"/>
              </a:lnSpc>
              <a:spcBef>
                <a:spcPts val="1001"/>
              </a:spcBef>
              <a:buClr>
                <a:srgbClr val="90C226"/>
              </a:buClr>
              <a:buSzPct val="80000"/>
              <a:buFont typeface="Wingdings 3" charset="2"/>
              <a:buChar char=""/>
            </a:pPr>
            <a:r>
              <a:rPr lang="en-US" sz="1800" b="0" strike="noStrike" spc="-1" dirty="0">
                <a:solidFill>
                  <a:srgbClr val="404040"/>
                </a:solidFill>
                <a:latin typeface="Trebuchet MS"/>
              </a:rPr>
              <a:t>CO2 Emissions shows a good trend and linear relationship with population. In general highly populated countries especially those in East and South Asia, North and Latin America have high CO2 emissions and it has grown significantly after 1990s.</a:t>
            </a:r>
          </a:p>
          <a:p>
            <a:pPr marL="343080" indent="-342720">
              <a:lnSpc>
                <a:spcPct val="100000"/>
              </a:lnSpc>
              <a:spcBef>
                <a:spcPts val="1001"/>
              </a:spcBef>
              <a:buClr>
                <a:srgbClr val="90C226"/>
              </a:buClr>
              <a:buSzPct val="80000"/>
              <a:buFont typeface="Wingdings 3" charset="2"/>
              <a:buChar char=""/>
            </a:pPr>
            <a:r>
              <a:rPr lang="en-US" sz="1800" b="0" strike="noStrike" spc="-1" dirty="0">
                <a:solidFill>
                  <a:srgbClr val="404040"/>
                </a:solidFill>
                <a:latin typeface="Trebuchet MS"/>
              </a:rPr>
              <a:t>High &amp; Upper Middle economies are the major CO2 emitters while some lower middle &amp; low income economies where population is high are also contributing significantly.</a:t>
            </a:r>
          </a:p>
          <a:p>
            <a:pPr marL="343080" indent="-342720">
              <a:lnSpc>
                <a:spcPct val="100000"/>
              </a:lnSpc>
              <a:spcBef>
                <a:spcPts val="1001"/>
              </a:spcBef>
              <a:buClr>
                <a:srgbClr val="90C226"/>
              </a:buClr>
              <a:buSzPct val="80000"/>
              <a:buFont typeface="Wingdings 3" charset="2"/>
              <a:buChar char=""/>
            </a:pPr>
            <a:r>
              <a:rPr lang="en-US" sz="1800" b="0" strike="noStrike" spc="-1" dirty="0">
                <a:solidFill>
                  <a:srgbClr val="404040"/>
                </a:solidFill>
                <a:latin typeface="Trebuchet MS"/>
              </a:rPr>
              <a:t>CO2 Emissions shows a good trend and linear relationship with GDP and population. Although less prominent as compared to GDP, but population also has effect on CO2 emissions. With the combined effect of increase in population and economic development started near the end of 20th century the upticks in CO2 emissions have been much more prominent.</a:t>
            </a:r>
          </a:p>
          <a:p>
            <a:pPr>
              <a:lnSpc>
                <a:spcPct val="100000"/>
              </a:lnSpc>
              <a:spcBef>
                <a:spcPts val="1001"/>
              </a:spcBef>
            </a:pPr>
            <a:endParaRPr lang="en-US" sz="1800" b="0" strike="noStrike" spc="-1" dirty="0">
              <a:solidFill>
                <a:srgbClr val="404040"/>
              </a:solidFill>
              <a:latin typeface="Trebuchet MS"/>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advTm="31580">
        <p14:flash/>
      </p:transition>
    </mc:Choice>
    <mc:Fallback>
      <p:transition spd="slow" advTm="3158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nodeType="clickEffect">
                                  <p:stCondLst>
                                    <p:cond delay="0"/>
                                  </p:stCondLst>
                                  <p:childTnLst>
                                    <p:animEffect transition="out" filter="fade">
                                      <p:cBhvr>
                                        <p:cTn id="6" dur="2000"/>
                                        <p:tgtEl>
                                          <p:spTgt spid="163">
                                            <p:txEl>
                                              <p:pRg st="0" end="0"/>
                                            </p:txEl>
                                          </p:spTgt>
                                        </p:tgtEl>
                                      </p:cBhvr>
                                    </p:animEffect>
                                    <p:anim calcmode="lin" valueType="num">
                                      <p:cBhvr>
                                        <p:cTn id="7" dur="2000"/>
                                        <p:tgtEl>
                                          <p:spTgt spid="163">
                                            <p:txEl>
                                              <p:pRg st="0" end="0"/>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163">
                                            <p:txEl>
                                              <p:pRg st="0" end="0"/>
                                            </p:txEl>
                                          </p:spTgt>
                                        </p:tgtEl>
                                        <p:attrNameLst>
                                          <p:attrName>ppt_h</p:attrName>
                                        </p:attrNameLst>
                                      </p:cBhvr>
                                      <p:tavLst>
                                        <p:tav tm="0">
                                          <p:val>
                                            <p:strVal val="ppt_h"/>
                                          </p:val>
                                        </p:tav>
                                        <p:tav tm="100000">
                                          <p:val>
                                            <p:strVal val="ppt_h"/>
                                          </p:val>
                                        </p:tav>
                                      </p:tavLst>
                                    </p:anim>
                                    <p:set>
                                      <p:cBhvr>
                                        <p:cTn id="9" dur="1" fill="hold">
                                          <p:stCondLst>
                                            <p:cond delay="1999"/>
                                          </p:stCondLst>
                                        </p:cTn>
                                        <p:tgtEl>
                                          <p:spTgt spid="163">
                                            <p:txEl>
                                              <p:pRg st="0" end="0"/>
                                            </p:txEl>
                                          </p:spTgt>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nodeType="clickEffect">
                                  <p:stCondLst>
                                    <p:cond delay="0"/>
                                  </p:stCondLst>
                                  <p:iterate type="lt">
                                    <p:tmPct val="0"/>
                                  </p:iterate>
                                  <p:childTnLst>
                                    <p:animEffect transition="out" filter="randombar(horizontal)">
                                      <p:cBhvr>
                                        <p:cTn id="13" dur="500"/>
                                        <p:tgtEl>
                                          <p:spTgt spid="164">
                                            <p:txEl>
                                              <p:pRg st="0" end="0"/>
                                            </p:txEl>
                                          </p:spTgt>
                                        </p:tgtEl>
                                      </p:cBhvr>
                                    </p:animEffect>
                                    <p:set>
                                      <p:cBhvr>
                                        <p:cTn id="14" dur="1" fill="hold">
                                          <p:stCondLst>
                                            <p:cond delay="499"/>
                                          </p:stCondLst>
                                        </p:cTn>
                                        <p:tgtEl>
                                          <p:spTgt spid="164">
                                            <p:txEl>
                                              <p:pRg st="0" end="0"/>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8" presetClass="emph" presetSubtype="0" fill="hold" nodeType="clickEffect">
                                  <p:stCondLst>
                                    <p:cond delay="0"/>
                                  </p:stCondLst>
                                  <p:iterate type="lt">
                                    <p:tmPct val="4000"/>
                                  </p:iterate>
                                  <p:childTnLst>
                                    <p:set>
                                      <p:cBhvr override="childStyle">
                                        <p:cTn id="18" dur="500" fill="hold"/>
                                        <p:tgtEl>
                                          <p:spTgt spid="164">
                                            <p:txEl>
                                              <p:pRg st="0" end="0"/>
                                            </p:txEl>
                                          </p:spTgt>
                                        </p:tgtEl>
                                        <p:attrNameLst>
                                          <p:attrName>style.textDecorationUnderline</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0" presetClass="emph" presetSubtype="0" fill="hold" nodeType="clickEffect">
                                  <p:stCondLst>
                                    <p:cond delay="0"/>
                                  </p:stCondLst>
                                  <p:iterate type="lt">
                                    <p:tmPct val="0"/>
                                  </p:iterate>
                                  <p:childTnLst>
                                    <p:anim calcmode="discrete" valueType="str">
                                      <p:cBhvr override="childStyle">
                                        <p:cTn id="22" dur="2000" fill="hold"/>
                                        <p:tgtEl>
                                          <p:spTgt spid="164">
                                            <p:txEl>
                                              <p:pRg st="1" end="1"/>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iterate type="lt">
                                    <p:tmPct val="0"/>
                                  </p:iterate>
                                  <p:childTnLst>
                                    <p:set>
                                      <p:cBhvr>
                                        <p:cTn id="26" dur="1" fill="hold">
                                          <p:stCondLst>
                                            <p:cond delay="0"/>
                                          </p:stCondLst>
                                        </p:cTn>
                                        <p:tgtEl>
                                          <p:spTgt spid="164">
                                            <p:txEl>
                                              <p:pRg st="1" end="1"/>
                                            </p:txEl>
                                          </p:spTgt>
                                        </p:tgtEl>
                                        <p:attrNameLst>
                                          <p:attrName>style.visibility</p:attrName>
                                        </p:attrNameLst>
                                      </p:cBhvr>
                                      <p:to>
                                        <p:strVal val="visible"/>
                                      </p:to>
                                    </p:set>
                                    <p:animEffect transition="in" filter="fade">
                                      <p:cBhvr>
                                        <p:cTn id="27" dur="1000"/>
                                        <p:tgtEl>
                                          <p:spTgt spid="164">
                                            <p:txEl>
                                              <p:pRg st="1" end="1"/>
                                            </p:txEl>
                                          </p:spTgt>
                                        </p:tgtEl>
                                      </p:cBhvr>
                                    </p:animEffect>
                                    <p:anim calcmode="lin" valueType="num">
                                      <p:cBhvr>
                                        <p:cTn id="28" dur="1000" fill="hold"/>
                                        <p:tgtEl>
                                          <p:spTgt spid="164">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16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iterate type="lt">
                                    <p:tmPct val="0"/>
                                  </p:iterate>
                                  <p:childTnLst>
                                    <p:set>
                                      <p:cBhvr>
                                        <p:cTn id="33" dur="1" fill="hold">
                                          <p:stCondLst>
                                            <p:cond delay="0"/>
                                          </p:stCondLst>
                                        </p:cTn>
                                        <p:tgtEl>
                                          <p:spTgt spid="164">
                                            <p:txEl>
                                              <p:pRg st="2" end="2"/>
                                            </p:txEl>
                                          </p:spTgt>
                                        </p:tgtEl>
                                        <p:attrNameLst>
                                          <p:attrName>style.visibility</p:attrName>
                                        </p:attrNameLst>
                                      </p:cBhvr>
                                      <p:to>
                                        <p:strVal val="visible"/>
                                      </p:to>
                                    </p:set>
                                    <p:animEffect transition="in" filter="fade">
                                      <p:cBhvr>
                                        <p:cTn id="34" dur="1000"/>
                                        <p:tgtEl>
                                          <p:spTgt spid="164">
                                            <p:txEl>
                                              <p:pRg st="2" end="2"/>
                                            </p:txEl>
                                          </p:spTgt>
                                        </p:tgtEl>
                                      </p:cBhvr>
                                    </p:animEffect>
                                    <p:anim calcmode="lin" valueType="num">
                                      <p:cBhvr>
                                        <p:cTn id="35" dur="1000" fill="hold"/>
                                        <p:tgtEl>
                                          <p:spTgt spid="164">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16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8" presetClass="emph" presetSubtype="0" fill="hold" nodeType="clickEffect">
                                  <p:stCondLst>
                                    <p:cond delay="0"/>
                                  </p:stCondLst>
                                  <p:iterate type="lt">
                                    <p:tmPct val="4000"/>
                                  </p:iterate>
                                  <p:childTnLst>
                                    <p:set>
                                      <p:cBhvr override="childStyle">
                                        <p:cTn id="40" dur="500" fill="hold"/>
                                        <p:tgtEl>
                                          <p:spTgt spid="164">
                                            <p:txEl>
                                              <p:pRg st="2" end="2"/>
                                            </p:txEl>
                                          </p:spTgt>
                                        </p:tgtEl>
                                        <p:attrNameLst>
                                          <p:attrName>style.textDecorationUnderline</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iterate type="lt">
                                    <p:tmPct val="0"/>
                                  </p:iterate>
                                  <p:childTnLst>
                                    <p:set>
                                      <p:cBhvr>
                                        <p:cTn id="44" dur="1" fill="hold">
                                          <p:stCondLst>
                                            <p:cond delay="0"/>
                                          </p:stCondLst>
                                        </p:cTn>
                                        <p:tgtEl>
                                          <p:spTgt spid="164">
                                            <p:txEl>
                                              <p:pRg st="3" end="3"/>
                                            </p:txEl>
                                          </p:spTgt>
                                        </p:tgtEl>
                                        <p:attrNameLst>
                                          <p:attrName>style.visibility</p:attrName>
                                        </p:attrNameLst>
                                      </p:cBhvr>
                                      <p:to>
                                        <p:strVal val="visible"/>
                                      </p:to>
                                    </p:set>
                                    <p:animEffect transition="in" filter="circle(in)">
                                      <p:cBhvr>
                                        <p:cTn id="45" dur="2000"/>
                                        <p:tgtEl>
                                          <p:spTgt spid="164">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iterate type="lt">
                                    <p:tmPct val="0"/>
                                  </p:iterate>
                                  <p:childTnLst>
                                    <p:set>
                                      <p:cBhvr>
                                        <p:cTn id="49" dur="1" fill="hold">
                                          <p:stCondLst>
                                            <p:cond delay="0"/>
                                          </p:stCondLst>
                                        </p:cTn>
                                        <p:tgtEl>
                                          <p:spTgt spid="164">
                                            <p:txEl>
                                              <p:pRg st="3" end="3"/>
                                            </p:txEl>
                                          </p:spTgt>
                                        </p:tgtEl>
                                        <p:attrNameLst>
                                          <p:attrName>style.visibility</p:attrName>
                                        </p:attrNameLst>
                                      </p:cBhvr>
                                      <p:to>
                                        <p:strVal val="visible"/>
                                      </p:to>
                                    </p:set>
                                    <p:animEffect transition="in" filter="fade">
                                      <p:cBhvr>
                                        <p:cTn id="50" dur="1000"/>
                                        <p:tgtEl>
                                          <p:spTgt spid="164">
                                            <p:txEl>
                                              <p:pRg st="3" end="3"/>
                                            </p:txEl>
                                          </p:spTgt>
                                        </p:tgtEl>
                                      </p:cBhvr>
                                    </p:animEffect>
                                    <p:anim calcmode="lin" valueType="num">
                                      <p:cBhvr>
                                        <p:cTn id="51" dur="1000" fill="hold"/>
                                        <p:tgtEl>
                                          <p:spTgt spid="164">
                                            <p:txEl>
                                              <p:pRg st="3" end="3"/>
                                            </p:txEl>
                                          </p:spTgt>
                                        </p:tgtEl>
                                        <p:attrNameLst>
                                          <p:attrName>ppt_x</p:attrName>
                                        </p:attrNameLst>
                                      </p:cBhvr>
                                      <p:tavLst>
                                        <p:tav tm="0">
                                          <p:val>
                                            <p:strVal val="#ppt_x"/>
                                          </p:val>
                                        </p:tav>
                                        <p:tav tm="100000">
                                          <p:val>
                                            <p:strVal val="#ppt_x"/>
                                          </p:val>
                                        </p:tav>
                                      </p:tavLst>
                                    </p:anim>
                                    <p:anim calcmode="lin" valueType="num">
                                      <p:cBhvr>
                                        <p:cTn id="52" dur="1000" fill="hold"/>
                                        <p:tgtEl>
                                          <p:spTgt spid="16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8" presetClass="emph" presetSubtype="0" fill="hold" grpId="0" nodeType="clickEffect">
                                  <p:stCondLst>
                                    <p:cond delay="0"/>
                                  </p:stCondLst>
                                  <p:iterate type="lt">
                                    <p:tmPct val="4000"/>
                                  </p:iterate>
                                  <p:childTnLst>
                                    <p:set>
                                      <p:cBhvr override="childStyle">
                                        <p:cTn id="56" dur="500" fill="hold"/>
                                        <p:tgtEl>
                                          <p:spTgt spid="164">
                                            <p:txEl>
                                              <p:pRg st="0" end="0"/>
                                            </p:txEl>
                                          </p:spTgt>
                                        </p:tgtEl>
                                        <p:attrNameLst>
                                          <p:attrName>style.textDecorationUnderline</p:attrName>
                                        </p:attrNameLst>
                                      </p:cBhvr>
                                      <p:to>
                                        <p:strVal val="true"/>
                                      </p:to>
                                    </p:set>
                                  </p:childTnLst>
                                </p:cTn>
                              </p:par>
                              <p:par>
                                <p:cTn id="57" presetID="18" presetClass="emph" presetSubtype="0" fill="hold" grpId="0" nodeType="withEffect">
                                  <p:stCondLst>
                                    <p:cond delay="0"/>
                                  </p:stCondLst>
                                  <p:iterate type="lt">
                                    <p:tmPct val="4000"/>
                                  </p:iterate>
                                  <p:childTnLst>
                                    <p:set>
                                      <p:cBhvr override="childStyle">
                                        <p:cTn id="58" dur="500" fill="hold"/>
                                        <p:tgtEl>
                                          <p:spTgt spid="164">
                                            <p:txEl>
                                              <p:pRg st="1" end="1"/>
                                            </p:txEl>
                                          </p:spTgt>
                                        </p:tgtEl>
                                        <p:attrNameLst>
                                          <p:attrName>style.textDecorationUnderline</p:attrName>
                                        </p:attrNameLst>
                                      </p:cBhvr>
                                      <p:to>
                                        <p:strVal val="true"/>
                                      </p:to>
                                    </p:set>
                                  </p:childTnLst>
                                </p:cTn>
                              </p:par>
                              <p:par>
                                <p:cTn id="59" presetID="18" presetClass="emph" presetSubtype="0" fill="hold" grpId="0" nodeType="withEffect">
                                  <p:stCondLst>
                                    <p:cond delay="0"/>
                                  </p:stCondLst>
                                  <p:iterate type="lt">
                                    <p:tmPct val="4000"/>
                                  </p:iterate>
                                  <p:childTnLst>
                                    <p:set>
                                      <p:cBhvr override="childStyle">
                                        <p:cTn id="60" dur="500" fill="hold"/>
                                        <p:tgtEl>
                                          <p:spTgt spid="164">
                                            <p:txEl>
                                              <p:pRg st="2" end="2"/>
                                            </p:txEl>
                                          </p:spTgt>
                                        </p:tgtEl>
                                        <p:attrNameLst>
                                          <p:attrName>style.textDecorationUnderline</p:attrName>
                                        </p:attrNameLst>
                                      </p:cBhvr>
                                      <p:to>
                                        <p:strVal val="true"/>
                                      </p:to>
                                    </p:set>
                                  </p:childTnLst>
                                </p:cTn>
                              </p:par>
                              <p:par>
                                <p:cTn id="61" presetID="18" presetClass="emph" presetSubtype="0" fill="hold" grpId="0" nodeType="withEffect">
                                  <p:stCondLst>
                                    <p:cond delay="0"/>
                                  </p:stCondLst>
                                  <p:iterate type="lt">
                                    <p:tmPct val="4000"/>
                                  </p:iterate>
                                  <p:childTnLst>
                                    <p:set>
                                      <p:cBhvr override="childStyle">
                                        <p:cTn id="62" dur="500" fill="hold"/>
                                        <p:tgtEl>
                                          <p:spTgt spid="164">
                                            <p:txEl>
                                              <p:pRg st="3" end="3"/>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677160" y="609480"/>
            <a:ext cx="8596440" cy="1320480"/>
          </a:xfrm>
          <a:prstGeom prst="rect">
            <a:avLst/>
          </a:prstGeom>
          <a:noFill/>
          <a:ln>
            <a:noFill/>
          </a:ln>
        </p:spPr>
        <p:txBody>
          <a:bodyPr>
            <a:noAutofit/>
          </a:bodyPr>
          <a:lstStyle/>
          <a:p>
            <a:pPr>
              <a:lnSpc>
                <a:spcPct val="100000"/>
              </a:lnSpc>
            </a:pPr>
            <a:r>
              <a:rPr lang="en-US" sz="3600" b="0" strike="noStrike" spc="-1" dirty="0">
                <a:solidFill>
                  <a:srgbClr val="90C226"/>
                </a:solidFill>
                <a:latin typeface="Trebuchet MS"/>
              </a:rPr>
              <a:t>   CO2 Emissions Modeling using Regression</a:t>
            </a:r>
            <a:endParaRPr lang="en-US" sz="3600" b="0" strike="noStrike" spc="-1" dirty="0">
              <a:solidFill>
                <a:srgbClr val="000000"/>
              </a:solidFill>
              <a:latin typeface="Trebuchet MS"/>
            </a:endParaRPr>
          </a:p>
        </p:txBody>
      </p:sp>
      <p:pic>
        <p:nvPicPr>
          <p:cNvPr id="166" name="Content Placeholder 4"/>
          <p:cNvPicPr/>
          <p:nvPr/>
        </p:nvPicPr>
        <p:blipFill>
          <a:blip r:embed="rId3"/>
          <a:stretch/>
        </p:blipFill>
        <p:spPr>
          <a:xfrm>
            <a:off x="1011960" y="2127600"/>
            <a:ext cx="4095360" cy="1190160"/>
          </a:xfrm>
          <a:prstGeom prst="rect">
            <a:avLst/>
          </a:prstGeom>
          <a:ln>
            <a:noFill/>
          </a:ln>
        </p:spPr>
      </p:pic>
      <p:pic>
        <p:nvPicPr>
          <p:cNvPr id="167" name="Picture 4"/>
          <p:cNvPicPr/>
          <p:nvPr/>
        </p:nvPicPr>
        <p:blipFill>
          <a:blip r:embed="rId4"/>
          <a:stretch/>
        </p:blipFill>
        <p:spPr>
          <a:xfrm>
            <a:off x="1135080" y="3739680"/>
            <a:ext cx="3352320" cy="171000"/>
          </a:xfrm>
          <a:prstGeom prst="rect">
            <a:avLst/>
          </a:prstGeom>
          <a:ln>
            <a:noFill/>
          </a:ln>
        </p:spPr>
      </p:pic>
      <p:pic>
        <p:nvPicPr>
          <p:cNvPr id="168" name="Picture 5"/>
          <p:cNvPicPr/>
          <p:nvPr/>
        </p:nvPicPr>
        <p:blipFill>
          <a:blip r:embed="rId5"/>
          <a:stretch/>
        </p:blipFill>
        <p:spPr>
          <a:xfrm>
            <a:off x="1135080" y="4420440"/>
            <a:ext cx="3161880" cy="218880"/>
          </a:xfrm>
          <a:prstGeom prst="rect">
            <a:avLst/>
          </a:prstGeom>
          <a:ln>
            <a:noFill/>
          </a:ln>
        </p:spPr>
      </p:pic>
      <p:sp>
        <p:nvSpPr>
          <p:cNvPr id="169" name="CustomShape 2"/>
          <p:cNvSpPr/>
          <p:nvPr/>
        </p:nvSpPr>
        <p:spPr>
          <a:xfrm>
            <a:off x="5273280" y="2202840"/>
            <a:ext cx="4251960" cy="338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000000"/>
              </a:buClr>
              <a:buFont typeface="Arial"/>
              <a:buChar char="•"/>
            </a:pPr>
            <a:r>
              <a:rPr lang="en-IN" sz="1800" b="0" strike="noStrike" spc="-1" dirty="0">
                <a:solidFill>
                  <a:srgbClr val="000000"/>
                </a:solidFill>
                <a:latin typeface="Trebuchet MS"/>
              </a:rPr>
              <a:t>Correlation Matrix shows that both GDP and Population are correlated to CO2 Emissions.</a:t>
            </a:r>
            <a:endParaRPr lang="en-IN" sz="1800" b="0" strike="noStrike" spc="-1" dirty="0">
              <a:latin typeface="Arial"/>
            </a:endParaRPr>
          </a:p>
          <a:p>
            <a:pPr>
              <a:lnSpc>
                <a:spcPct val="100000"/>
              </a:lnSpc>
            </a:pPr>
            <a:endParaRPr lang="en-IN" sz="1800" b="0" strike="noStrike" spc="-1" dirty="0">
              <a:latin typeface="Arial"/>
            </a:endParaRPr>
          </a:p>
          <a:p>
            <a:pPr marL="285840" indent="-285480">
              <a:lnSpc>
                <a:spcPct val="100000"/>
              </a:lnSpc>
              <a:buClr>
                <a:srgbClr val="000000"/>
              </a:buClr>
              <a:buFont typeface="Arial"/>
              <a:buChar char="•"/>
            </a:pPr>
            <a:r>
              <a:rPr lang="en-IN" sz="1800" b="0" strike="noStrike" spc="-1" dirty="0">
                <a:solidFill>
                  <a:srgbClr val="000000"/>
                </a:solidFill>
                <a:latin typeface="Trebuchet MS"/>
              </a:rPr>
              <a:t>Linear Regression gives a test accuracy of 78%.</a:t>
            </a:r>
            <a:endParaRPr lang="en-IN" sz="1800" b="0" strike="noStrike" spc="-1" dirty="0">
              <a:latin typeface="Arial"/>
            </a:endParaRPr>
          </a:p>
          <a:p>
            <a:pPr>
              <a:lnSpc>
                <a:spcPct val="100000"/>
              </a:lnSpc>
            </a:pPr>
            <a:endParaRPr lang="en-IN" sz="1800" b="0" strike="noStrike" spc="-1" dirty="0">
              <a:latin typeface="Arial"/>
            </a:endParaRPr>
          </a:p>
          <a:p>
            <a:pPr marL="285840" indent="-285480">
              <a:lnSpc>
                <a:spcPct val="100000"/>
              </a:lnSpc>
              <a:buClr>
                <a:srgbClr val="000000"/>
              </a:buClr>
              <a:buFont typeface="Arial"/>
              <a:buChar char="•"/>
            </a:pPr>
            <a:r>
              <a:rPr lang="en-IN" sz="1800" b="0" strike="noStrike" spc="-1" dirty="0">
                <a:solidFill>
                  <a:srgbClr val="000000"/>
                </a:solidFill>
                <a:latin typeface="Trebuchet MS"/>
              </a:rPr>
              <a:t>Random Forest Regressor improved it further to 87.5 % which again shows that CO2 Emissions can be predicted for given GDP and Population with reasonable accuracy</a:t>
            </a:r>
            <a:endParaRPr lang="en-IN" sz="1800" b="0" strike="noStrike" spc="-1" dirty="0">
              <a:latin typeface="Aria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9634"/>
    </mc:Choice>
    <mc:Fallback>
      <p:transition spd="slow" advTm="196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5">
                                            <p:txEl>
                                              <p:pRg st="0" end="0"/>
                                            </p:txEl>
                                          </p:spTgt>
                                        </p:tgtEl>
                                        <p:attrNameLst>
                                          <p:attrName>style.visibility</p:attrName>
                                        </p:attrNameLst>
                                      </p:cBhvr>
                                      <p:to>
                                        <p:strVal val="visible"/>
                                      </p:to>
                                    </p:set>
                                    <p:animEffect transition="in" filter="barn(inVertical)">
                                      <p:cBhvr>
                                        <p:cTn id="7" dur="500"/>
                                        <p:tgtEl>
                                          <p:spTgt spid="1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66"/>
                                        </p:tgtEl>
                                        <p:attrNameLst>
                                          <p:attrName>style.visibility</p:attrName>
                                        </p:attrNameLst>
                                      </p:cBhvr>
                                      <p:to>
                                        <p:strVal val="visible"/>
                                      </p:to>
                                    </p:set>
                                    <p:animEffect transition="in" filter="circle(in)">
                                      <p:cBhvr>
                                        <p:cTn id="12" dur="2000"/>
                                        <p:tgtEl>
                                          <p:spTgt spid="16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69">
                                            <p:txEl>
                                              <p:pRg st="0" end="0"/>
                                            </p:txEl>
                                          </p:spTgt>
                                        </p:tgtEl>
                                        <p:attrNameLst>
                                          <p:attrName>style.visibility</p:attrName>
                                        </p:attrNameLst>
                                      </p:cBhvr>
                                      <p:to>
                                        <p:strVal val="visible"/>
                                      </p:to>
                                    </p:set>
                                    <p:animEffect transition="in" filter="circle(in)">
                                      <p:cBhvr>
                                        <p:cTn id="17" dur="2000"/>
                                        <p:tgtEl>
                                          <p:spTgt spid="169">
                                            <p:txEl>
                                              <p:pRg st="0" end="0"/>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169">
                                            <p:txEl>
                                              <p:pRg st="2" end="2"/>
                                            </p:txEl>
                                          </p:spTgt>
                                        </p:tgtEl>
                                        <p:attrNameLst>
                                          <p:attrName>style.visibility</p:attrName>
                                        </p:attrNameLst>
                                      </p:cBhvr>
                                      <p:to>
                                        <p:strVal val="visible"/>
                                      </p:to>
                                    </p:set>
                                    <p:animEffect transition="in" filter="circle(in)">
                                      <p:cBhvr>
                                        <p:cTn id="20" dur="2000"/>
                                        <p:tgtEl>
                                          <p:spTgt spid="169">
                                            <p:txEl>
                                              <p:pRg st="2" end="2"/>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169">
                                            <p:txEl>
                                              <p:pRg st="4" end="4"/>
                                            </p:txEl>
                                          </p:spTgt>
                                        </p:tgtEl>
                                        <p:attrNameLst>
                                          <p:attrName>style.visibility</p:attrName>
                                        </p:attrNameLst>
                                      </p:cBhvr>
                                      <p:to>
                                        <p:strVal val="visible"/>
                                      </p:to>
                                    </p:set>
                                    <p:animEffect transition="in" filter="circle(in)">
                                      <p:cBhvr>
                                        <p:cTn id="23" dur="2000"/>
                                        <p:tgtEl>
                                          <p:spTgt spid="16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72000" y="576000"/>
            <a:ext cx="10080000" cy="1320480"/>
          </a:xfrm>
          <a:prstGeom prst="rect">
            <a:avLst/>
          </a:prstGeom>
          <a:noFill/>
          <a:ln>
            <a:noFill/>
          </a:ln>
        </p:spPr>
        <p:txBody>
          <a:bodyPr>
            <a:noAutofit/>
          </a:bodyPr>
          <a:lstStyle/>
          <a:p>
            <a:pPr>
              <a:lnSpc>
                <a:spcPct val="100000"/>
              </a:lnSpc>
            </a:pPr>
            <a:r>
              <a:rPr lang="en-US" sz="3600" b="0" strike="noStrike" spc="-1" dirty="0">
                <a:solidFill>
                  <a:srgbClr val="C9211E"/>
                </a:solidFill>
                <a:latin typeface="Trebuchet MS"/>
              </a:rPr>
              <a:t>  </a:t>
            </a:r>
            <a:r>
              <a:rPr lang="en-US" sz="3600" b="1" u="sng" strike="noStrike" spc="-1" dirty="0">
                <a:solidFill>
                  <a:srgbClr val="C9211E"/>
                </a:solidFill>
                <a:uFillTx/>
                <a:latin typeface="Trebuchet MS"/>
              </a:rPr>
              <a:t>CO2 Emissions Predictions using Regression</a:t>
            </a:r>
            <a:endParaRPr lang="en-US" sz="3600" b="0" strike="noStrike" spc="-1" dirty="0">
              <a:solidFill>
                <a:srgbClr val="000000"/>
              </a:solidFill>
              <a:latin typeface="Trebuchet MS"/>
            </a:endParaRPr>
          </a:p>
        </p:txBody>
      </p:sp>
      <p:pic>
        <p:nvPicPr>
          <p:cNvPr id="171" name="Content Placeholder 7"/>
          <p:cNvPicPr/>
          <p:nvPr/>
        </p:nvPicPr>
        <p:blipFill>
          <a:blip r:embed="rId3"/>
          <a:stretch/>
        </p:blipFill>
        <p:spPr>
          <a:xfrm>
            <a:off x="677160" y="1968120"/>
            <a:ext cx="9236160" cy="4663440"/>
          </a:xfrm>
          <a:prstGeom prst="rect">
            <a:avLst/>
          </a:prstGeom>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1762"/>
    </mc:Choice>
    <mc:Fallback>
      <p:transition spd="slow" advTm="117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iterate type="lt">
                                    <p:tmPct val="0"/>
                                  </p:iterate>
                                  <p:childTnLst>
                                    <p:anim calcmode="lin" valueType="num">
                                      <p:cBhvr>
                                        <p:cTn id="6" dur="500"/>
                                        <p:tgtEl>
                                          <p:spTgt spid="170">
                                            <p:txEl>
                                              <p:pRg st="0" end="0"/>
                                            </p:txEl>
                                          </p:spTgt>
                                        </p:tgtEl>
                                        <p:attrNameLst>
                                          <p:attrName>ppt_w</p:attrName>
                                        </p:attrNameLst>
                                      </p:cBhvr>
                                      <p:tavLst>
                                        <p:tav tm="0">
                                          <p:val>
                                            <p:strVal val="ppt_w"/>
                                          </p:val>
                                        </p:tav>
                                        <p:tav tm="100000">
                                          <p:val>
                                            <p:fltVal val="0"/>
                                          </p:val>
                                        </p:tav>
                                      </p:tavLst>
                                    </p:anim>
                                    <p:anim calcmode="lin" valueType="num">
                                      <p:cBhvr>
                                        <p:cTn id="7" dur="500"/>
                                        <p:tgtEl>
                                          <p:spTgt spid="170">
                                            <p:txEl>
                                              <p:pRg st="0" end="0"/>
                                            </p:txEl>
                                          </p:spTgt>
                                        </p:tgtEl>
                                        <p:attrNameLst>
                                          <p:attrName>ppt_h</p:attrName>
                                        </p:attrNameLst>
                                      </p:cBhvr>
                                      <p:tavLst>
                                        <p:tav tm="0">
                                          <p:val>
                                            <p:strVal val="ppt_h"/>
                                          </p:val>
                                        </p:tav>
                                        <p:tav tm="100000">
                                          <p:val>
                                            <p:fltVal val="0"/>
                                          </p:val>
                                        </p:tav>
                                      </p:tavLst>
                                    </p:anim>
                                    <p:animEffect transition="out" filter="fade">
                                      <p:cBhvr>
                                        <p:cTn id="8" dur="500"/>
                                        <p:tgtEl>
                                          <p:spTgt spid="170">
                                            <p:txEl>
                                              <p:pRg st="0" end="0"/>
                                            </p:txEl>
                                          </p:spTgt>
                                        </p:tgtEl>
                                      </p:cBhvr>
                                    </p:animEffect>
                                    <p:set>
                                      <p:cBhvr>
                                        <p:cTn id="9" dur="1" fill="hold">
                                          <p:stCondLst>
                                            <p:cond delay="499"/>
                                          </p:stCondLst>
                                        </p:cTn>
                                        <p:tgtEl>
                                          <p:spTgt spid="170">
                                            <p:txEl>
                                              <p:pRg st="0" end="0"/>
                                            </p:txEl>
                                          </p:spTgt>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8" presetClass="emph" presetSubtype="0" fill="hold" nodeType="clickEffect">
                                  <p:stCondLst>
                                    <p:cond delay="0"/>
                                  </p:stCondLst>
                                  <p:iterate type="lt">
                                    <p:tmPct val="4000"/>
                                  </p:iterate>
                                  <p:childTnLst>
                                    <p:set>
                                      <p:cBhvr override="childStyle">
                                        <p:cTn id="13" dur="500" fill="hold"/>
                                        <p:tgtEl>
                                          <p:spTgt spid="170">
                                            <p:txEl>
                                              <p:pRg st="0" end="0"/>
                                            </p:txEl>
                                          </p:spTgt>
                                        </p:tgtEl>
                                        <p:attrNameLst>
                                          <p:attrName>style.textDecorationUnderline</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71"/>
                                        </p:tgtEl>
                                        <p:attrNameLst>
                                          <p:attrName>style.visibility</p:attrName>
                                        </p:attrNameLst>
                                      </p:cBhvr>
                                      <p:to>
                                        <p:strVal val="visible"/>
                                      </p:to>
                                    </p:set>
                                    <p:animEffect transition="in" filter="randombar(horizontal)">
                                      <p:cBhvr>
                                        <p:cTn id="18"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864000" y="609480"/>
            <a:ext cx="8596440" cy="1320480"/>
          </a:xfrm>
          <a:prstGeom prst="rect">
            <a:avLst/>
          </a:prstGeom>
          <a:noFill/>
          <a:ln>
            <a:noFill/>
          </a:ln>
        </p:spPr>
        <p:txBody>
          <a:bodyPr>
            <a:noAutofit/>
          </a:bodyPr>
          <a:lstStyle/>
          <a:p>
            <a:pPr>
              <a:lnSpc>
                <a:spcPct val="100000"/>
              </a:lnSpc>
            </a:pPr>
            <a:r>
              <a:rPr lang="en-US" sz="3600" b="0" u="sng" strike="noStrike" spc="-1" dirty="0">
                <a:solidFill>
                  <a:srgbClr val="000000"/>
                </a:solidFill>
                <a:highlight>
                  <a:srgbClr val="FF4000"/>
                </a:highlight>
                <a:uFillTx/>
                <a:latin typeface="Trebuchet MS"/>
              </a:rPr>
              <a:t>                 </a:t>
            </a:r>
            <a:r>
              <a:rPr lang="en-US" sz="3600" b="0" u="sng" strike="noStrike" spc="-1" dirty="0">
                <a:solidFill>
                  <a:srgbClr val="000000"/>
                </a:solidFill>
                <a:uFillTx/>
                <a:latin typeface="Trebuchet MS"/>
              </a:rPr>
              <a:t> </a:t>
            </a:r>
            <a:r>
              <a:rPr lang="en-US" sz="3600" b="0" u="sng" strike="noStrike" spc="-1" dirty="0">
                <a:solidFill>
                  <a:srgbClr val="2A6099"/>
                </a:solidFill>
                <a:uFillTx/>
                <a:latin typeface="Trebuchet MS"/>
              </a:rPr>
              <a:t>Conclusions</a:t>
            </a:r>
            <a:r>
              <a:rPr lang="en-US" sz="3600" b="0" u="sng" strike="noStrike" spc="-1" dirty="0">
                <a:solidFill>
                  <a:srgbClr val="00B050"/>
                </a:solidFill>
                <a:uFillTx/>
                <a:latin typeface="Trebuchet MS"/>
              </a:rPr>
              <a:t>              .</a:t>
            </a:r>
            <a:r>
              <a:rPr lang="en-US" sz="3600" b="0" u="sng" strike="noStrike" spc="-1" dirty="0">
                <a:solidFill>
                  <a:srgbClr val="2A6099"/>
                </a:solidFill>
                <a:uFillTx/>
                <a:latin typeface="Trebuchet MS"/>
              </a:rPr>
              <a:t>                    </a:t>
            </a:r>
            <a:r>
              <a:rPr lang="en-US" sz="3600" b="0" u="sng" strike="noStrike" spc="-1" dirty="0">
                <a:solidFill>
                  <a:srgbClr val="00B050"/>
                </a:solidFill>
                <a:uFillTx/>
                <a:latin typeface="Trebuchet MS"/>
              </a:rPr>
              <a:t> </a:t>
            </a:r>
            <a:r>
              <a:rPr lang="en-US" sz="3600" b="0" u="sng" strike="noStrike" spc="-1" dirty="0">
                <a:solidFill>
                  <a:srgbClr val="00B050"/>
                </a:solidFill>
                <a:highlight>
                  <a:srgbClr val="00A933"/>
                </a:highlight>
                <a:uFillTx/>
                <a:latin typeface="Trebuchet MS"/>
              </a:rPr>
              <a:t>                </a:t>
            </a:r>
            <a:r>
              <a:rPr lang="en-US" sz="3600" b="0" u="sng" strike="noStrike" spc="-1" dirty="0">
                <a:solidFill>
                  <a:srgbClr val="000000"/>
                </a:solidFill>
                <a:highlight>
                  <a:srgbClr val="00A933"/>
                </a:highlight>
                <a:uFillTx/>
                <a:latin typeface="Trebuchet MS"/>
              </a:rPr>
              <a:t>    </a:t>
            </a:r>
            <a:endParaRPr lang="en-US" sz="3600" b="0" strike="noStrike" spc="-1" dirty="0">
              <a:solidFill>
                <a:srgbClr val="000000"/>
              </a:solidFill>
              <a:latin typeface="Trebuchet MS"/>
            </a:endParaRPr>
          </a:p>
        </p:txBody>
      </p:sp>
      <p:sp>
        <p:nvSpPr>
          <p:cNvPr id="173" name="TextShape 2"/>
          <p:cNvSpPr txBox="1"/>
          <p:nvPr/>
        </p:nvSpPr>
        <p:spPr>
          <a:xfrm>
            <a:off x="864000" y="1728000"/>
            <a:ext cx="8596440" cy="388044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1800" b="0" strike="noStrike" spc="-1" dirty="0">
                <a:solidFill>
                  <a:srgbClr val="404040"/>
                </a:solidFill>
                <a:latin typeface="Trebuchet MS"/>
              </a:rPr>
              <a:t>CO2 Emissions has shown its relation with GDP &amp; Population</a:t>
            </a:r>
          </a:p>
          <a:p>
            <a:pPr marL="343080" indent="-342720">
              <a:lnSpc>
                <a:spcPct val="100000"/>
              </a:lnSpc>
              <a:spcBef>
                <a:spcPts val="1001"/>
              </a:spcBef>
              <a:buClr>
                <a:srgbClr val="90C226"/>
              </a:buClr>
              <a:buSzPct val="80000"/>
              <a:buFont typeface="Wingdings 3" charset="2"/>
              <a:buChar char=""/>
            </a:pPr>
            <a:r>
              <a:rPr lang="en-US" sz="1800" b="0" strike="noStrike" spc="-1" dirty="0">
                <a:solidFill>
                  <a:srgbClr val="404040"/>
                </a:solidFill>
                <a:latin typeface="Trebuchet MS"/>
              </a:rPr>
              <a:t>With economic growth and increase in population CO2 emissions have also grown at much higher pace since beginning of 21st century.</a:t>
            </a:r>
          </a:p>
          <a:p>
            <a:pPr marL="343080" indent="-342720">
              <a:lnSpc>
                <a:spcPct val="100000"/>
              </a:lnSpc>
              <a:spcBef>
                <a:spcPts val="1001"/>
              </a:spcBef>
              <a:buClr>
                <a:srgbClr val="90C226"/>
              </a:buClr>
              <a:buSzPct val="80000"/>
              <a:buFont typeface="Wingdings 3" charset="2"/>
              <a:buChar char=""/>
            </a:pPr>
            <a:r>
              <a:rPr lang="en-US" sz="1800" b="0" strike="noStrike" spc="-1" dirty="0">
                <a:solidFill>
                  <a:srgbClr val="404040"/>
                </a:solidFill>
                <a:latin typeface="Trebuchet MS"/>
              </a:rPr>
              <a:t>Economic growth has its benefits but it should not be at the cost of increased pollution. It should be sustainable as well.</a:t>
            </a:r>
          </a:p>
          <a:p>
            <a:pPr marL="343080" indent="-342720">
              <a:lnSpc>
                <a:spcPct val="100000"/>
              </a:lnSpc>
              <a:spcBef>
                <a:spcPts val="1001"/>
              </a:spcBef>
              <a:buClr>
                <a:srgbClr val="90C226"/>
              </a:buClr>
              <a:buSzPct val="80000"/>
              <a:buFont typeface="Wingdings 3" charset="2"/>
              <a:buChar char=""/>
            </a:pPr>
            <a:r>
              <a:rPr lang="en-US" sz="1800" b="0" strike="noStrike" spc="-1" dirty="0">
                <a:solidFill>
                  <a:srgbClr val="404040"/>
                </a:solidFill>
                <a:latin typeface="Trebuchet MS"/>
              </a:rPr>
              <a:t>With more and more people harnessing resources of the nature they must be used judiciously in order to benefit the future generations.</a:t>
            </a:r>
          </a:p>
          <a:p>
            <a:pPr marL="343080" indent="-342720">
              <a:lnSpc>
                <a:spcPct val="100000"/>
              </a:lnSpc>
              <a:spcBef>
                <a:spcPts val="1001"/>
              </a:spcBef>
              <a:buClr>
                <a:srgbClr val="90C226"/>
              </a:buClr>
              <a:buSzPct val="80000"/>
              <a:buFont typeface="Wingdings 3" charset="2"/>
              <a:buChar char=""/>
            </a:pPr>
            <a:r>
              <a:rPr lang="en-US" sz="1800" b="0" strike="noStrike" spc="-1" dirty="0">
                <a:solidFill>
                  <a:srgbClr val="404040"/>
                </a:solidFill>
                <a:latin typeface="Trebuchet MS"/>
              </a:rPr>
              <a:t>Countries especially those with high GDP, Income and Population should think of not only discussing the policies but also implementing them and also taking the help of people by spreading awareness among them before it’s too late.</a:t>
            </a:r>
          </a:p>
          <a:p>
            <a:pPr>
              <a:lnSpc>
                <a:spcPct val="100000"/>
              </a:lnSpc>
              <a:spcBef>
                <a:spcPts val="1001"/>
              </a:spcBef>
            </a:pPr>
            <a:endParaRPr lang="en-US" sz="1800" b="0" strike="noStrike" spc="-1" dirty="0">
              <a:solidFill>
                <a:srgbClr val="404040"/>
              </a:solidFill>
              <a:latin typeface="Trebuchet MS"/>
            </a:endParaRPr>
          </a:p>
        </p:txBody>
      </p:sp>
      <p:pic>
        <p:nvPicPr>
          <p:cNvPr id="174" name="Picture 173"/>
          <p:cNvPicPr/>
          <p:nvPr/>
        </p:nvPicPr>
        <p:blipFill>
          <a:blip r:embed="rId3"/>
          <a:stretch/>
        </p:blipFill>
        <p:spPr>
          <a:xfrm>
            <a:off x="0" y="5256000"/>
            <a:ext cx="1728000" cy="1728000"/>
          </a:xfrm>
          <a:prstGeom prst="rect">
            <a:avLst/>
          </a:prstGeom>
          <a:ln>
            <a:noFill/>
          </a:ln>
        </p:spPr>
      </p:pic>
    </p:spTree>
    <p:custDataLst>
      <p:tags r:id="rId1"/>
    </p:custDataLst>
  </p:cSld>
  <p:clrMapOvr>
    <a:masterClrMapping/>
  </p:clrMapOvr>
  <p:transition spd="slow" advTm="25658">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Effect transition="in" filter="barn(inVertical)">
                                      <p:cBhvr>
                                        <p:cTn id="7" dur="500"/>
                                        <p:tgtEl>
                                          <p:spTgt spid="1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73">
                                            <p:txEl>
                                              <p:pRg st="1" end="1"/>
                                            </p:txEl>
                                          </p:spTgt>
                                        </p:tgtEl>
                                        <p:attrNameLst>
                                          <p:attrName>style.visibility</p:attrName>
                                        </p:attrNameLst>
                                      </p:cBhvr>
                                      <p:to>
                                        <p:strVal val="visible"/>
                                      </p:to>
                                    </p:set>
                                    <p:animEffect transition="in" filter="barn(inVertical)">
                                      <p:cBhvr>
                                        <p:cTn id="12" dur="500"/>
                                        <p:tgtEl>
                                          <p:spTgt spid="1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73">
                                            <p:txEl>
                                              <p:pRg st="2" end="2"/>
                                            </p:txEl>
                                          </p:spTgt>
                                        </p:tgtEl>
                                        <p:attrNameLst>
                                          <p:attrName>style.visibility</p:attrName>
                                        </p:attrNameLst>
                                      </p:cBhvr>
                                      <p:to>
                                        <p:strVal val="visible"/>
                                      </p:to>
                                    </p:set>
                                    <p:animEffect transition="in" filter="fade">
                                      <p:cBhvr>
                                        <p:cTn id="17" dur="1000"/>
                                        <p:tgtEl>
                                          <p:spTgt spid="173">
                                            <p:txEl>
                                              <p:pRg st="2" end="2"/>
                                            </p:txEl>
                                          </p:spTgt>
                                        </p:tgtEl>
                                      </p:cBhvr>
                                    </p:animEffect>
                                    <p:anim calcmode="lin" valueType="num">
                                      <p:cBhvr>
                                        <p:cTn id="18" dur="1000" fill="hold"/>
                                        <p:tgtEl>
                                          <p:spTgt spid="17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7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73">
                                            <p:txEl>
                                              <p:pRg st="3" end="3"/>
                                            </p:txEl>
                                          </p:spTgt>
                                        </p:tgtEl>
                                        <p:attrNameLst>
                                          <p:attrName>style.visibility</p:attrName>
                                        </p:attrNameLst>
                                      </p:cBhvr>
                                      <p:to>
                                        <p:strVal val="visible"/>
                                      </p:to>
                                    </p:set>
                                    <p:animEffect transition="in" filter="barn(inVertical)">
                                      <p:cBhvr>
                                        <p:cTn id="24" dur="500"/>
                                        <p:tgtEl>
                                          <p:spTgt spid="17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173">
                                            <p:txEl>
                                              <p:pRg st="4" end="4"/>
                                            </p:txEl>
                                          </p:spTgt>
                                        </p:tgtEl>
                                        <p:attrNameLst>
                                          <p:attrName>style.visibility</p:attrName>
                                        </p:attrNameLst>
                                      </p:cBhvr>
                                      <p:to>
                                        <p:strVal val="visible"/>
                                      </p:to>
                                    </p:set>
                                    <p:animEffect transition="in" filter="circle(in)">
                                      <p:cBhvr>
                                        <p:cTn id="29" dur="2000"/>
                                        <p:tgtEl>
                                          <p:spTgt spid="17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677160" y="609480"/>
            <a:ext cx="8596440" cy="1320480"/>
          </a:xfrm>
          <a:prstGeom prst="rect">
            <a:avLst/>
          </a:prstGeom>
          <a:noFill/>
          <a:ln>
            <a:noFill/>
          </a:ln>
        </p:spPr>
        <p:txBody>
          <a:bodyPr>
            <a:noAutofit/>
          </a:bodyPr>
          <a:lstStyle/>
          <a:p>
            <a:pPr>
              <a:lnSpc>
                <a:spcPct val="100000"/>
              </a:lnSpc>
            </a:pPr>
            <a:r>
              <a:rPr lang="en-US" sz="3600" b="0" strike="noStrike" spc="-1" dirty="0">
                <a:solidFill>
                  <a:srgbClr val="000000"/>
                </a:solidFill>
                <a:highlight>
                  <a:srgbClr val="FF4000"/>
                </a:highlight>
                <a:latin typeface="Bahnschrift SemiBold"/>
              </a:rPr>
              <a:t>         </a:t>
            </a:r>
            <a:r>
              <a:rPr lang="en-US" sz="3600" b="0" strike="noStrike" spc="-1" dirty="0">
                <a:solidFill>
                  <a:srgbClr val="000000"/>
                </a:solidFill>
                <a:highlight>
                  <a:srgbClr val="FFFF00"/>
                </a:highlight>
                <a:latin typeface="Bahnschrift SemiBold"/>
              </a:rPr>
              <a:t>        </a:t>
            </a:r>
            <a:r>
              <a:rPr lang="en-US" sz="3600" b="0" strike="noStrike" spc="-1" dirty="0">
                <a:solidFill>
                  <a:srgbClr val="000000"/>
                </a:solidFill>
                <a:highlight>
                  <a:srgbClr val="FF8000"/>
                </a:highlight>
                <a:latin typeface="Bahnschrift SemiBold"/>
              </a:rPr>
              <a:t>CO2 Emissions Worldwide</a:t>
            </a:r>
            <a:endParaRPr lang="en-US" sz="3600" b="0" strike="noStrike" spc="-1" dirty="0">
              <a:solidFill>
                <a:srgbClr val="000000"/>
              </a:solidFill>
              <a:latin typeface="Trebuchet MS"/>
            </a:endParaRPr>
          </a:p>
        </p:txBody>
      </p:sp>
      <p:pic>
        <p:nvPicPr>
          <p:cNvPr id="120" name="Content Placeholder 4"/>
          <p:cNvPicPr/>
          <p:nvPr/>
        </p:nvPicPr>
        <p:blipFill>
          <a:blip r:embed="rId3"/>
          <a:stretch/>
        </p:blipFill>
        <p:spPr>
          <a:xfrm>
            <a:off x="507600" y="1756080"/>
            <a:ext cx="7695000" cy="5092560"/>
          </a:xfrm>
          <a:prstGeom prst="rect">
            <a:avLst/>
          </a:prstGeom>
          <a:ln>
            <a:noFill/>
          </a:ln>
        </p:spPr>
      </p:pic>
      <p:sp>
        <p:nvSpPr>
          <p:cNvPr id="121" name="CustomShape 2"/>
          <p:cNvSpPr/>
          <p:nvPr/>
        </p:nvSpPr>
        <p:spPr>
          <a:xfrm>
            <a:off x="8412120" y="1944000"/>
            <a:ext cx="2531880" cy="325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Arial"/>
              <a:buChar char="•"/>
            </a:pPr>
            <a:r>
              <a:rPr lang="en-IN" sz="2600" b="1" strike="noStrike" spc="-1" dirty="0">
                <a:solidFill>
                  <a:srgbClr val="000000"/>
                </a:solidFill>
                <a:latin typeface="Trebuchet MS"/>
              </a:rPr>
              <a:t>CO2 Emissions have increased from a mere 6.6 KT in 1960 to 38.4 KT in 2014.</a:t>
            </a:r>
            <a:endParaRPr lang="en-IN" sz="2600" b="1" strike="noStrike" spc="-1" dirty="0">
              <a:latin typeface="Arial"/>
            </a:endParaRPr>
          </a:p>
        </p:txBody>
      </p:sp>
      <p:pic>
        <p:nvPicPr>
          <p:cNvPr id="122" name="Picture 121"/>
          <p:cNvPicPr/>
          <p:nvPr/>
        </p:nvPicPr>
        <p:blipFill>
          <a:blip r:embed="rId4"/>
          <a:stretch/>
        </p:blipFill>
        <p:spPr>
          <a:xfrm>
            <a:off x="10294920" y="28440"/>
            <a:ext cx="1875600" cy="1195560"/>
          </a:xfrm>
          <a:prstGeom prst="rect">
            <a:avLst/>
          </a:prstGeom>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0803"/>
    </mc:Choice>
    <mc:Fallback>
      <p:transition spd="slow" advTm="208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mph" presetSubtype="0" fill="hold" nodeType="clickEffect">
                                  <p:stCondLst>
                                    <p:cond delay="0"/>
                                  </p:stCondLst>
                                  <p:childTnLst>
                                    <p:anim calcmode="discrete" valueType="str">
                                      <p:cBhvr override="childStyle">
                                        <p:cTn id="6" dur="2000" fill="hold"/>
                                        <p:tgtEl>
                                          <p:spTgt spid="119">
                                            <p:txEl>
                                              <p:pRg st="0" end="0"/>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120"/>
                                        </p:tgtEl>
                                        <p:attrNameLst>
                                          <p:attrName>style.visibility</p:attrName>
                                        </p:attrNameLst>
                                      </p:cBhvr>
                                      <p:to>
                                        <p:strVal val="visible"/>
                                      </p:to>
                                    </p:set>
                                    <p:animEffect transition="in" filter="circle(in)">
                                      <p:cBhvr>
                                        <p:cTn id="11" dur="2000"/>
                                        <p:tgtEl>
                                          <p:spTgt spid="120"/>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121">
                                            <p:txEl>
                                              <p:pRg st="0" end="0"/>
                                            </p:txEl>
                                          </p:spTgt>
                                        </p:tgtEl>
                                        <p:attrNameLst>
                                          <p:attrName>style.visibility</p:attrName>
                                        </p:attrNameLst>
                                      </p:cBhvr>
                                      <p:to>
                                        <p:strVal val="visible"/>
                                      </p:to>
                                    </p:set>
                                    <p:animEffect transition="in" filter="randombar(horizontal)">
                                      <p:cBhvr>
                                        <p:cTn id="16" dur="500"/>
                                        <p:tgtEl>
                                          <p:spTgt spid="1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793800" y="609480"/>
            <a:ext cx="10141560" cy="1320480"/>
          </a:xfrm>
          <a:prstGeom prst="rect">
            <a:avLst/>
          </a:prstGeom>
          <a:noFill/>
          <a:ln>
            <a:noFill/>
          </a:ln>
        </p:spPr>
        <p:txBody>
          <a:bodyPr>
            <a:normAutofit/>
          </a:bodyPr>
          <a:lstStyle/>
          <a:p>
            <a:pPr>
              <a:lnSpc>
                <a:spcPct val="100000"/>
              </a:lnSpc>
            </a:pPr>
            <a:r>
              <a:rPr lang="en-US" sz="3600" b="1" strike="noStrike" spc="-1" dirty="0">
                <a:solidFill>
                  <a:srgbClr val="90C226"/>
                </a:solidFill>
                <a:highlight>
                  <a:srgbClr val="FF4000"/>
                </a:highlight>
                <a:latin typeface="Trebuchet MS"/>
              </a:rPr>
              <a:t>               </a:t>
            </a:r>
            <a:r>
              <a:rPr lang="en-US" sz="3600" b="1" u="sng" strike="noStrike" spc="-1" dirty="0">
                <a:solidFill>
                  <a:srgbClr val="000000"/>
                </a:solidFill>
                <a:highlight>
                  <a:srgbClr val="FF4000"/>
                </a:highlight>
                <a:uFillTx/>
                <a:latin typeface="Trebuchet MS"/>
              </a:rPr>
              <a:t>To</a:t>
            </a:r>
            <a:r>
              <a:rPr lang="en-US" sz="3600" b="1" u="sng" strike="noStrike" spc="-1" dirty="0">
                <a:solidFill>
                  <a:srgbClr val="000000"/>
                </a:solidFill>
                <a:highlight>
                  <a:srgbClr val="FFFFFF"/>
                </a:highlight>
                <a:uFillTx/>
                <a:latin typeface="Trebuchet MS"/>
              </a:rPr>
              <a:t>p CO2 Emitters i</a:t>
            </a:r>
            <a:r>
              <a:rPr lang="en-US" sz="3600" b="1" u="sng" strike="noStrike" spc="-1" dirty="0">
                <a:solidFill>
                  <a:srgbClr val="000000"/>
                </a:solidFill>
                <a:highlight>
                  <a:srgbClr val="3FAF46"/>
                </a:highlight>
                <a:uFillTx/>
                <a:latin typeface="Trebuchet MS"/>
              </a:rPr>
              <a:t>n the world</a:t>
            </a:r>
            <a:br>
              <a:rPr dirty="0"/>
            </a:br>
            <a:endParaRPr lang="en-US" sz="3600" b="0" strike="noStrike" spc="-1" dirty="0">
              <a:solidFill>
                <a:srgbClr val="000000"/>
              </a:solidFill>
              <a:latin typeface="Trebuchet MS"/>
            </a:endParaRPr>
          </a:p>
        </p:txBody>
      </p:sp>
      <p:pic>
        <p:nvPicPr>
          <p:cNvPr id="124" name="Content Placeholder 3"/>
          <p:cNvPicPr/>
          <p:nvPr/>
        </p:nvPicPr>
        <p:blipFill>
          <a:blip r:embed="rId3"/>
          <a:stretch/>
        </p:blipFill>
        <p:spPr>
          <a:xfrm>
            <a:off x="-1152000" y="1080000"/>
            <a:ext cx="10755000" cy="5458320"/>
          </a:xfrm>
          <a:prstGeom prst="rect">
            <a:avLst/>
          </a:prstGeom>
          <a:ln>
            <a:noFill/>
          </a:ln>
        </p:spPr>
      </p:pic>
      <p:sp>
        <p:nvSpPr>
          <p:cNvPr id="125" name="CustomShape 2"/>
          <p:cNvSpPr/>
          <p:nvPr/>
        </p:nvSpPr>
        <p:spPr>
          <a:xfrm>
            <a:off x="10352880" y="1930320"/>
            <a:ext cx="2031120" cy="4478760"/>
          </a:xfrm>
          <a:prstGeom prst="rect">
            <a:avLst/>
          </a:prstGeom>
          <a:noFill/>
          <a:ln>
            <a:noFill/>
          </a:ln>
        </p:spPr>
        <p:style>
          <a:lnRef idx="0">
            <a:scrgbClr r="0" g="0" b="0"/>
          </a:lnRef>
          <a:fillRef idx="0">
            <a:scrgbClr r="0" g="0" b="0"/>
          </a:fillRef>
          <a:effectRef idx="0">
            <a:scrgbClr r="0" g="0" b="0"/>
          </a:effectRef>
          <a:fontRef idx="minor"/>
        </p:style>
      </p:sp>
      <p:pic>
        <p:nvPicPr>
          <p:cNvPr id="126" name="Picture 125"/>
          <p:cNvPicPr/>
          <p:nvPr/>
        </p:nvPicPr>
        <p:blipFill>
          <a:blip r:embed="rId4"/>
          <a:stretch/>
        </p:blipFill>
        <p:spPr>
          <a:xfrm>
            <a:off x="10316160" y="0"/>
            <a:ext cx="1875960" cy="1195560"/>
          </a:xfrm>
          <a:prstGeom prst="rect">
            <a:avLst/>
          </a:prstGeom>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9651"/>
    </mc:Choice>
    <mc:Fallback>
      <p:transition spd="slow" advTm="19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23">
                                            <p:txEl>
                                              <p:pRg st="0" end="0"/>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124"/>
                                        </p:tgtEl>
                                        <p:attrNameLst>
                                          <p:attrName>style.visibility</p:attrName>
                                        </p:attrNameLst>
                                      </p:cBhvr>
                                      <p:to>
                                        <p:strVal val="visible"/>
                                      </p:to>
                                    </p:set>
                                    <p:animEffect transition="in" filter="randombar(horizontal)">
                                      <p:cBhvr>
                                        <p:cTn id="11"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677160" y="609480"/>
            <a:ext cx="8596440" cy="1320480"/>
          </a:xfrm>
          <a:prstGeom prst="rect">
            <a:avLst/>
          </a:prstGeom>
          <a:noFill/>
          <a:ln>
            <a:noFill/>
          </a:ln>
        </p:spPr>
        <p:txBody>
          <a:bodyPr>
            <a:noAutofit/>
          </a:bodyPr>
          <a:lstStyle/>
          <a:p>
            <a:pPr>
              <a:lnSpc>
                <a:spcPct val="100000"/>
              </a:lnSpc>
            </a:pPr>
            <a:r>
              <a:rPr lang="en-US" sz="3200" b="1" strike="noStrike" spc="-1" dirty="0">
                <a:solidFill>
                  <a:srgbClr val="000000"/>
                </a:solidFill>
                <a:latin typeface="Trebuchet MS"/>
              </a:rPr>
              <a:t>       </a:t>
            </a:r>
            <a:r>
              <a:rPr lang="en-US" sz="3200" b="1" u="sng" strike="noStrike" spc="-1" dirty="0">
                <a:solidFill>
                  <a:srgbClr val="000000"/>
                </a:solidFill>
                <a:uFillTx/>
                <a:latin typeface="Trebuchet MS"/>
              </a:rPr>
              <a:t>Share of countries in CO2 emissions</a:t>
            </a:r>
            <a:endParaRPr lang="en-US" sz="3200" b="0" strike="noStrike" spc="-1" dirty="0">
              <a:solidFill>
                <a:srgbClr val="000000"/>
              </a:solidFill>
              <a:latin typeface="Trebuchet MS"/>
            </a:endParaRPr>
          </a:p>
        </p:txBody>
      </p:sp>
      <p:pic>
        <p:nvPicPr>
          <p:cNvPr id="128" name="Content Placeholder 4"/>
          <p:cNvPicPr/>
          <p:nvPr/>
        </p:nvPicPr>
        <p:blipFill>
          <a:blip r:embed="rId3"/>
          <a:stretch/>
        </p:blipFill>
        <p:spPr>
          <a:xfrm>
            <a:off x="1331640" y="1784520"/>
            <a:ext cx="7941960" cy="3364200"/>
          </a:xfrm>
          <a:prstGeom prst="rect">
            <a:avLst/>
          </a:prstGeom>
          <a:ln>
            <a:noFill/>
          </a:ln>
        </p:spPr>
      </p:pic>
      <p:sp>
        <p:nvSpPr>
          <p:cNvPr id="129" name="CustomShape 2"/>
          <p:cNvSpPr/>
          <p:nvPr/>
        </p:nvSpPr>
        <p:spPr>
          <a:xfrm>
            <a:off x="1985400" y="5400360"/>
            <a:ext cx="728820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000000"/>
              </a:buClr>
              <a:buFont typeface="Arial"/>
              <a:buChar char="•"/>
            </a:pPr>
            <a:r>
              <a:rPr lang="en-IN" sz="1800" b="0" i="1" strike="noStrike" spc="-1" dirty="0">
                <a:solidFill>
                  <a:srgbClr val="000000"/>
                </a:solidFill>
                <a:latin typeface="Trebuchet MS"/>
              </a:rPr>
              <a:t>China USA &amp; India produces almost half of world’s CO2 emissions.</a:t>
            </a:r>
            <a:endParaRPr lang="en-IN" sz="1800" b="0" strike="noStrike" spc="-1" dirty="0">
              <a:latin typeface="Arial"/>
            </a:endParaRPr>
          </a:p>
          <a:p>
            <a:pPr marL="285840" indent="-285480">
              <a:lnSpc>
                <a:spcPct val="100000"/>
              </a:lnSpc>
              <a:buClr>
                <a:srgbClr val="000000"/>
              </a:buClr>
              <a:buFont typeface="Arial"/>
              <a:buChar char="•"/>
            </a:pPr>
            <a:r>
              <a:rPr lang="en-IN" sz="1800" b="0" i="1" strike="noStrike" spc="-1" dirty="0">
                <a:solidFill>
                  <a:srgbClr val="000000"/>
                </a:solidFill>
                <a:latin typeface="Trebuchet MS"/>
              </a:rPr>
              <a:t>Share of China and India is on the rise for last few years.</a:t>
            </a:r>
            <a:endParaRPr lang="en-IN" sz="1800" b="0" strike="noStrike" spc="-1" dirty="0">
              <a:latin typeface="Arial"/>
            </a:endParaRPr>
          </a:p>
          <a:p>
            <a:pPr>
              <a:lnSpc>
                <a:spcPct val="100000"/>
              </a:lnSpc>
            </a:pPr>
            <a:endParaRPr lang="en-IN" sz="1800" b="0" strike="noStrike" spc="-1" dirty="0">
              <a:latin typeface="Arial"/>
            </a:endParaRPr>
          </a:p>
        </p:txBody>
      </p:sp>
      <p:pic>
        <p:nvPicPr>
          <p:cNvPr id="130" name="Picture 129"/>
          <p:cNvPicPr/>
          <p:nvPr/>
        </p:nvPicPr>
        <p:blipFill>
          <a:blip r:embed="rId4"/>
          <a:stretch/>
        </p:blipFill>
        <p:spPr>
          <a:xfrm>
            <a:off x="10768320" y="28440"/>
            <a:ext cx="1423800" cy="907560"/>
          </a:xfrm>
          <a:prstGeom prst="rect">
            <a:avLst/>
          </a:prstGeom>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3481"/>
    </mc:Choice>
    <mc:Fallback>
      <p:transition spd="slow" advTm="134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randombar(horizontal)">
                                      <p:cBhvr>
                                        <p:cTn id="7" dur="500"/>
                                        <p:tgtEl>
                                          <p:spTgt spid="128"/>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129">
                                            <p:txEl>
                                              <p:pRg st="0" end="0"/>
                                            </p:txEl>
                                          </p:spTgt>
                                        </p:tgtEl>
                                        <p:attrNameLst>
                                          <p:attrName>style.visibility</p:attrName>
                                        </p:attrNameLst>
                                      </p:cBhvr>
                                      <p:to>
                                        <p:strVal val="visible"/>
                                      </p:to>
                                    </p:set>
                                    <p:animEffect transition="in" filter="wipe(down)">
                                      <p:cBhvr>
                                        <p:cTn id="12" dur="580">
                                          <p:stCondLst>
                                            <p:cond delay="0"/>
                                          </p:stCondLst>
                                        </p:cTn>
                                        <p:tgtEl>
                                          <p:spTgt spid="129">
                                            <p:txEl>
                                              <p:pRg st="0" end="0"/>
                                            </p:txEl>
                                          </p:spTgt>
                                        </p:tgtEl>
                                      </p:cBhvr>
                                    </p:animEffect>
                                    <p:anim calcmode="lin" valueType="num">
                                      <p:cBhvr>
                                        <p:cTn id="13" dur="1822" tmFilter="0,0; 0.14,0.36; 0.43,0.73; 0.71,0.91; 1.0,1.0">
                                          <p:stCondLst>
                                            <p:cond delay="0"/>
                                          </p:stCondLst>
                                        </p:cTn>
                                        <p:tgtEl>
                                          <p:spTgt spid="129">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29">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29">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29">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29">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129">
                                            <p:txEl>
                                              <p:pRg st="0" end="0"/>
                                            </p:txEl>
                                          </p:spTgt>
                                        </p:tgtEl>
                                      </p:cBhvr>
                                      <p:to x="100000" y="60000"/>
                                    </p:animScale>
                                    <p:animScale>
                                      <p:cBhvr>
                                        <p:cTn id="19" dur="166" decel="50000">
                                          <p:stCondLst>
                                            <p:cond delay="676"/>
                                          </p:stCondLst>
                                        </p:cTn>
                                        <p:tgtEl>
                                          <p:spTgt spid="129">
                                            <p:txEl>
                                              <p:pRg st="0" end="0"/>
                                            </p:txEl>
                                          </p:spTgt>
                                        </p:tgtEl>
                                      </p:cBhvr>
                                      <p:to x="100000" y="100000"/>
                                    </p:animScale>
                                    <p:animScale>
                                      <p:cBhvr>
                                        <p:cTn id="20" dur="26">
                                          <p:stCondLst>
                                            <p:cond delay="1312"/>
                                          </p:stCondLst>
                                        </p:cTn>
                                        <p:tgtEl>
                                          <p:spTgt spid="129">
                                            <p:txEl>
                                              <p:pRg st="0" end="0"/>
                                            </p:txEl>
                                          </p:spTgt>
                                        </p:tgtEl>
                                      </p:cBhvr>
                                      <p:to x="100000" y="80000"/>
                                    </p:animScale>
                                    <p:animScale>
                                      <p:cBhvr>
                                        <p:cTn id="21" dur="166" decel="50000">
                                          <p:stCondLst>
                                            <p:cond delay="1338"/>
                                          </p:stCondLst>
                                        </p:cTn>
                                        <p:tgtEl>
                                          <p:spTgt spid="129">
                                            <p:txEl>
                                              <p:pRg st="0" end="0"/>
                                            </p:txEl>
                                          </p:spTgt>
                                        </p:tgtEl>
                                      </p:cBhvr>
                                      <p:to x="100000" y="100000"/>
                                    </p:animScale>
                                    <p:animScale>
                                      <p:cBhvr>
                                        <p:cTn id="22" dur="26">
                                          <p:stCondLst>
                                            <p:cond delay="1642"/>
                                          </p:stCondLst>
                                        </p:cTn>
                                        <p:tgtEl>
                                          <p:spTgt spid="129">
                                            <p:txEl>
                                              <p:pRg st="0" end="0"/>
                                            </p:txEl>
                                          </p:spTgt>
                                        </p:tgtEl>
                                      </p:cBhvr>
                                      <p:to x="100000" y="90000"/>
                                    </p:animScale>
                                    <p:animScale>
                                      <p:cBhvr>
                                        <p:cTn id="23" dur="166" decel="50000">
                                          <p:stCondLst>
                                            <p:cond delay="1668"/>
                                          </p:stCondLst>
                                        </p:cTn>
                                        <p:tgtEl>
                                          <p:spTgt spid="129">
                                            <p:txEl>
                                              <p:pRg st="0" end="0"/>
                                            </p:txEl>
                                          </p:spTgt>
                                        </p:tgtEl>
                                      </p:cBhvr>
                                      <p:to x="100000" y="100000"/>
                                    </p:animScale>
                                    <p:animScale>
                                      <p:cBhvr>
                                        <p:cTn id="24" dur="26">
                                          <p:stCondLst>
                                            <p:cond delay="1808"/>
                                          </p:stCondLst>
                                        </p:cTn>
                                        <p:tgtEl>
                                          <p:spTgt spid="129">
                                            <p:txEl>
                                              <p:pRg st="0" end="0"/>
                                            </p:txEl>
                                          </p:spTgt>
                                        </p:tgtEl>
                                      </p:cBhvr>
                                      <p:to x="100000" y="95000"/>
                                    </p:animScale>
                                    <p:animScale>
                                      <p:cBhvr>
                                        <p:cTn id="25" dur="166" decel="50000">
                                          <p:stCondLst>
                                            <p:cond delay="1834"/>
                                          </p:stCondLst>
                                        </p:cTn>
                                        <p:tgtEl>
                                          <p:spTgt spid="129">
                                            <p:txEl>
                                              <p:pRg st="0" end="0"/>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129">
                                            <p:txEl>
                                              <p:pRg st="1" end="1"/>
                                            </p:txEl>
                                          </p:spTgt>
                                        </p:tgtEl>
                                        <p:attrNameLst>
                                          <p:attrName>style.visibility</p:attrName>
                                        </p:attrNameLst>
                                      </p:cBhvr>
                                      <p:to>
                                        <p:strVal val="visible"/>
                                      </p:to>
                                    </p:set>
                                    <p:animEffect transition="in" filter="wipe(down)">
                                      <p:cBhvr>
                                        <p:cTn id="28" dur="580">
                                          <p:stCondLst>
                                            <p:cond delay="0"/>
                                          </p:stCondLst>
                                        </p:cTn>
                                        <p:tgtEl>
                                          <p:spTgt spid="129">
                                            <p:txEl>
                                              <p:pRg st="1" end="1"/>
                                            </p:txEl>
                                          </p:spTgt>
                                        </p:tgtEl>
                                      </p:cBhvr>
                                    </p:animEffect>
                                    <p:anim calcmode="lin" valueType="num">
                                      <p:cBhvr>
                                        <p:cTn id="29" dur="1822" tmFilter="0,0; 0.14,0.36; 0.43,0.73; 0.71,0.91; 1.0,1.0">
                                          <p:stCondLst>
                                            <p:cond delay="0"/>
                                          </p:stCondLst>
                                        </p:cTn>
                                        <p:tgtEl>
                                          <p:spTgt spid="129">
                                            <p:txEl>
                                              <p:pRg st="1" end="1"/>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129">
                                            <p:txEl>
                                              <p:pRg st="1" end="1"/>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129">
                                            <p:txEl>
                                              <p:pRg st="1" end="1"/>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129">
                                            <p:txEl>
                                              <p:pRg st="1" end="1"/>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129">
                                            <p:txEl>
                                              <p:pRg st="1" end="1"/>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129">
                                            <p:txEl>
                                              <p:pRg st="1" end="1"/>
                                            </p:txEl>
                                          </p:spTgt>
                                        </p:tgtEl>
                                      </p:cBhvr>
                                      <p:to x="100000" y="60000"/>
                                    </p:animScale>
                                    <p:animScale>
                                      <p:cBhvr>
                                        <p:cTn id="35" dur="166" decel="50000">
                                          <p:stCondLst>
                                            <p:cond delay="676"/>
                                          </p:stCondLst>
                                        </p:cTn>
                                        <p:tgtEl>
                                          <p:spTgt spid="129">
                                            <p:txEl>
                                              <p:pRg st="1" end="1"/>
                                            </p:txEl>
                                          </p:spTgt>
                                        </p:tgtEl>
                                      </p:cBhvr>
                                      <p:to x="100000" y="100000"/>
                                    </p:animScale>
                                    <p:animScale>
                                      <p:cBhvr>
                                        <p:cTn id="36" dur="26">
                                          <p:stCondLst>
                                            <p:cond delay="1312"/>
                                          </p:stCondLst>
                                        </p:cTn>
                                        <p:tgtEl>
                                          <p:spTgt spid="129">
                                            <p:txEl>
                                              <p:pRg st="1" end="1"/>
                                            </p:txEl>
                                          </p:spTgt>
                                        </p:tgtEl>
                                      </p:cBhvr>
                                      <p:to x="100000" y="80000"/>
                                    </p:animScale>
                                    <p:animScale>
                                      <p:cBhvr>
                                        <p:cTn id="37" dur="166" decel="50000">
                                          <p:stCondLst>
                                            <p:cond delay="1338"/>
                                          </p:stCondLst>
                                        </p:cTn>
                                        <p:tgtEl>
                                          <p:spTgt spid="129">
                                            <p:txEl>
                                              <p:pRg st="1" end="1"/>
                                            </p:txEl>
                                          </p:spTgt>
                                        </p:tgtEl>
                                      </p:cBhvr>
                                      <p:to x="100000" y="100000"/>
                                    </p:animScale>
                                    <p:animScale>
                                      <p:cBhvr>
                                        <p:cTn id="38" dur="26">
                                          <p:stCondLst>
                                            <p:cond delay="1642"/>
                                          </p:stCondLst>
                                        </p:cTn>
                                        <p:tgtEl>
                                          <p:spTgt spid="129">
                                            <p:txEl>
                                              <p:pRg st="1" end="1"/>
                                            </p:txEl>
                                          </p:spTgt>
                                        </p:tgtEl>
                                      </p:cBhvr>
                                      <p:to x="100000" y="90000"/>
                                    </p:animScale>
                                    <p:animScale>
                                      <p:cBhvr>
                                        <p:cTn id="39" dur="166" decel="50000">
                                          <p:stCondLst>
                                            <p:cond delay="1668"/>
                                          </p:stCondLst>
                                        </p:cTn>
                                        <p:tgtEl>
                                          <p:spTgt spid="129">
                                            <p:txEl>
                                              <p:pRg st="1" end="1"/>
                                            </p:txEl>
                                          </p:spTgt>
                                        </p:tgtEl>
                                      </p:cBhvr>
                                      <p:to x="100000" y="100000"/>
                                    </p:animScale>
                                    <p:animScale>
                                      <p:cBhvr>
                                        <p:cTn id="40" dur="26">
                                          <p:stCondLst>
                                            <p:cond delay="1808"/>
                                          </p:stCondLst>
                                        </p:cTn>
                                        <p:tgtEl>
                                          <p:spTgt spid="129">
                                            <p:txEl>
                                              <p:pRg st="1" end="1"/>
                                            </p:txEl>
                                          </p:spTgt>
                                        </p:tgtEl>
                                      </p:cBhvr>
                                      <p:to x="100000" y="95000"/>
                                    </p:animScale>
                                    <p:animScale>
                                      <p:cBhvr>
                                        <p:cTn id="41" dur="166" decel="50000">
                                          <p:stCondLst>
                                            <p:cond delay="1834"/>
                                          </p:stCondLst>
                                        </p:cTn>
                                        <p:tgtEl>
                                          <p:spTgt spid="12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 name="Picture 130"/>
          <p:cNvPicPr/>
          <p:nvPr/>
        </p:nvPicPr>
        <p:blipFill>
          <a:blip r:embed="rId3"/>
          <a:stretch/>
        </p:blipFill>
        <p:spPr>
          <a:xfrm>
            <a:off x="5760000" y="4752000"/>
            <a:ext cx="6408000" cy="2082600"/>
          </a:xfrm>
          <a:prstGeom prst="rect">
            <a:avLst/>
          </a:prstGeom>
          <a:ln>
            <a:noFill/>
          </a:ln>
        </p:spPr>
      </p:pic>
      <p:pic>
        <p:nvPicPr>
          <p:cNvPr id="132" name="Picture 131"/>
          <p:cNvPicPr/>
          <p:nvPr/>
        </p:nvPicPr>
        <p:blipFill>
          <a:blip r:embed="rId4"/>
          <a:srcRect b="10682"/>
          <a:stretch/>
        </p:blipFill>
        <p:spPr>
          <a:xfrm>
            <a:off x="2520" y="3960000"/>
            <a:ext cx="2085480" cy="2898000"/>
          </a:xfrm>
          <a:prstGeom prst="rect">
            <a:avLst/>
          </a:prstGeom>
          <a:ln>
            <a:noFill/>
          </a:ln>
        </p:spPr>
      </p:pic>
      <p:pic>
        <p:nvPicPr>
          <p:cNvPr id="133" name="Picture 132"/>
          <p:cNvPicPr/>
          <p:nvPr/>
        </p:nvPicPr>
        <p:blipFill>
          <a:blip r:embed="rId5"/>
          <a:srcRect b="6557"/>
          <a:stretch/>
        </p:blipFill>
        <p:spPr>
          <a:xfrm>
            <a:off x="2232000" y="3600000"/>
            <a:ext cx="3432240" cy="3234600"/>
          </a:xfrm>
          <a:prstGeom prst="rect">
            <a:avLst/>
          </a:prstGeom>
          <a:ln>
            <a:noFill/>
          </a:ln>
        </p:spPr>
      </p:pic>
      <p:pic>
        <p:nvPicPr>
          <p:cNvPr id="134" name="Picture 133"/>
          <p:cNvPicPr/>
          <p:nvPr/>
        </p:nvPicPr>
        <p:blipFill>
          <a:blip r:embed="rId6"/>
          <a:srcRect t="4252" b="6385"/>
          <a:stretch/>
        </p:blipFill>
        <p:spPr>
          <a:xfrm>
            <a:off x="163440" y="144000"/>
            <a:ext cx="3384000" cy="3023640"/>
          </a:xfrm>
          <a:prstGeom prst="rect">
            <a:avLst/>
          </a:prstGeom>
          <a:ln>
            <a:noFill/>
          </a:ln>
        </p:spPr>
      </p:pic>
      <p:pic>
        <p:nvPicPr>
          <p:cNvPr id="135" name="Picture 134"/>
          <p:cNvPicPr/>
          <p:nvPr/>
        </p:nvPicPr>
        <p:blipFill>
          <a:blip r:embed="rId7"/>
          <a:srcRect l="15781" t="26060" r="15163" b="30487"/>
          <a:stretch/>
        </p:blipFill>
        <p:spPr>
          <a:xfrm>
            <a:off x="4392000" y="1152000"/>
            <a:ext cx="2735640" cy="1799640"/>
          </a:xfrm>
          <a:prstGeom prst="rect">
            <a:avLst/>
          </a:prstGeom>
          <a:ln>
            <a:noFill/>
          </a:ln>
        </p:spPr>
      </p:pic>
      <p:pic>
        <p:nvPicPr>
          <p:cNvPr id="136" name="Picture 135"/>
          <p:cNvPicPr/>
          <p:nvPr/>
        </p:nvPicPr>
        <p:blipFill>
          <a:blip r:embed="rId8"/>
          <a:srcRect b="12393"/>
          <a:stretch/>
        </p:blipFill>
        <p:spPr>
          <a:xfrm>
            <a:off x="7560000" y="2520000"/>
            <a:ext cx="2056680" cy="1943640"/>
          </a:xfrm>
          <a:prstGeom prst="rect">
            <a:avLst/>
          </a:prstGeom>
          <a:ln>
            <a:noFill/>
          </a:ln>
        </p:spPr>
      </p:pic>
      <p:pic>
        <p:nvPicPr>
          <p:cNvPr id="137" name="Picture 136"/>
          <p:cNvPicPr/>
          <p:nvPr/>
        </p:nvPicPr>
        <p:blipFill>
          <a:blip r:embed="rId9"/>
          <a:stretch/>
        </p:blipFill>
        <p:spPr>
          <a:xfrm>
            <a:off x="10156680" y="0"/>
            <a:ext cx="2033280" cy="1296000"/>
          </a:xfrm>
          <a:prstGeom prst="rect">
            <a:avLst/>
          </a:prstGeom>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5272"/>
    </mc:Choice>
    <mc:Fallback>
      <p:transition spd="slow" advTm="1527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randombar(horizontal)">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mph" presetSubtype="0" fill="hold" nodeType="clickEffect">
                                  <p:stCondLst>
                                    <p:cond delay="0"/>
                                  </p:stCondLst>
                                  <p:childTnLst>
                                    <p:animClr clrSpc="hsl" dir="cw">
                                      <p:cBhvr override="childStyle">
                                        <p:cTn id="11" dur="500" fill="hold"/>
                                        <p:tgtEl>
                                          <p:spTgt spid="131"/>
                                        </p:tgtEl>
                                        <p:attrNameLst>
                                          <p:attrName>style.color</p:attrName>
                                        </p:attrNameLst>
                                      </p:cBhvr>
                                      <p:by>
                                        <p:hsl h="0" s="-70588" l="0"/>
                                      </p:by>
                                    </p:animClr>
                                    <p:animClr clrSpc="hsl" dir="cw">
                                      <p:cBhvr>
                                        <p:cTn id="12" dur="500" fill="hold"/>
                                        <p:tgtEl>
                                          <p:spTgt spid="131"/>
                                        </p:tgtEl>
                                        <p:attrNameLst>
                                          <p:attrName>fillcolor</p:attrName>
                                        </p:attrNameLst>
                                      </p:cBhvr>
                                      <p:by>
                                        <p:hsl h="0" s="-70588" l="0"/>
                                      </p:by>
                                    </p:animClr>
                                    <p:animClr clrSpc="hsl" dir="cw">
                                      <p:cBhvr>
                                        <p:cTn id="13" dur="500" fill="hold"/>
                                        <p:tgtEl>
                                          <p:spTgt spid="131"/>
                                        </p:tgtEl>
                                        <p:attrNameLst>
                                          <p:attrName>stroke.color</p:attrName>
                                        </p:attrNameLst>
                                      </p:cBhvr>
                                      <p:by>
                                        <p:hsl h="0" s="-70588" l="0"/>
                                      </p:by>
                                    </p:animClr>
                                    <p:set>
                                      <p:cBhvr>
                                        <p:cTn id="14" dur="500" fill="hold"/>
                                        <p:tgtEl>
                                          <p:spTgt spid="131"/>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34"/>
                                        </p:tgtEl>
                                        <p:attrNameLst>
                                          <p:attrName>style.visibility</p:attrName>
                                        </p:attrNameLst>
                                      </p:cBhvr>
                                      <p:to>
                                        <p:strVal val="visible"/>
                                      </p:to>
                                    </p:set>
                                    <p:anim calcmode="lin" valueType="num">
                                      <p:cBhvr>
                                        <p:cTn id="19" dur="500" fill="hold"/>
                                        <p:tgtEl>
                                          <p:spTgt spid="134"/>
                                        </p:tgtEl>
                                        <p:attrNameLst>
                                          <p:attrName>ppt_w</p:attrName>
                                        </p:attrNameLst>
                                      </p:cBhvr>
                                      <p:tavLst>
                                        <p:tav tm="0">
                                          <p:val>
                                            <p:fltVal val="0"/>
                                          </p:val>
                                        </p:tav>
                                        <p:tav tm="100000">
                                          <p:val>
                                            <p:strVal val="#ppt_w"/>
                                          </p:val>
                                        </p:tav>
                                      </p:tavLst>
                                    </p:anim>
                                    <p:anim calcmode="lin" valueType="num">
                                      <p:cBhvr>
                                        <p:cTn id="20" dur="500" fill="hold"/>
                                        <p:tgtEl>
                                          <p:spTgt spid="134"/>
                                        </p:tgtEl>
                                        <p:attrNameLst>
                                          <p:attrName>ppt_h</p:attrName>
                                        </p:attrNameLst>
                                      </p:cBhvr>
                                      <p:tavLst>
                                        <p:tav tm="0">
                                          <p:val>
                                            <p:fltVal val="0"/>
                                          </p:val>
                                        </p:tav>
                                        <p:tav tm="100000">
                                          <p:val>
                                            <p:strVal val="#ppt_h"/>
                                          </p:val>
                                        </p:tav>
                                      </p:tavLst>
                                    </p:anim>
                                    <p:animEffect transition="in" filter="fade">
                                      <p:cBhvr>
                                        <p:cTn id="21" dur="500"/>
                                        <p:tgtEl>
                                          <p:spTgt spid="134"/>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135"/>
                                        </p:tgtEl>
                                        <p:attrNameLst>
                                          <p:attrName>style.visibility</p:attrName>
                                        </p:attrNameLst>
                                      </p:cBhvr>
                                      <p:to>
                                        <p:strVal val="visible"/>
                                      </p:to>
                                    </p:set>
                                    <p:animEffect transition="in" filter="circle(in)">
                                      <p:cBhvr>
                                        <p:cTn id="26" dur="20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677160" y="643680"/>
            <a:ext cx="8596440" cy="1320480"/>
          </a:xfrm>
          <a:prstGeom prst="rect">
            <a:avLst/>
          </a:prstGeom>
          <a:noFill/>
          <a:ln>
            <a:noFill/>
          </a:ln>
        </p:spPr>
        <p:txBody>
          <a:bodyPr>
            <a:noAutofit/>
          </a:bodyPr>
          <a:lstStyle/>
          <a:p>
            <a:pPr>
              <a:lnSpc>
                <a:spcPct val="100000"/>
              </a:lnSpc>
            </a:pPr>
            <a:r>
              <a:rPr lang="en-US" sz="3200" b="1" strike="noStrike" spc="-1" dirty="0">
                <a:solidFill>
                  <a:srgbClr val="000000"/>
                </a:solidFill>
                <a:highlight>
                  <a:srgbClr val="FF4000"/>
                </a:highlight>
                <a:latin typeface="Trebuchet MS"/>
              </a:rPr>
              <a:t>    </a:t>
            </a:r>
            <a:r>
              <a:rPr lang="en-US" sz="3200" b="1" u="sng" strike="noStrike" spc="-1" dirty="0">
                <a:solidFill>
                  <a:srgbClr val="000000"/>
                </a:solidFill>
                <a:uFillTx/>
                <a:latin typeface="Trebuchet MS"/>
              </a:rPr>
              <a:t>Gross Domestic Production Worldwide</a:t>
            </a:r>
            <a:r>
              <a:rPr lang="en-US" sz="3200" b="1" strike="noStrike" spc="-1" dirty="0">
                <a:solidFill>
                  <a:srgbClr val="000000"/>
                </a:solidFill>
                <a:highlight>
                  <a:srgbClr val="00A933"/>
                </a:highlight>
                <a:latin typeface="Trebuchet MS"/>
              </a:rPr>
              <a:t>     </a:t>
            </a:r>
            <a:r>
              <a:rPr lang="en-US" sz="3200" b="1" strike="noStrike" spc="-1" dirty="0">
                <a:solidFill>
                  <a:srgbClr val="000000"/>
                </a:solidFill>
                <a:latin typeface="Trebuchet MS"/>
              </a:rPr>
              <a:t>  </a:t>
            </a:r>
            <a:endParaRPr lang="en-US" sz="3200" b="0" strike="noStrike" spc="-1" dirty="0">
              <a:solidFill>
                <a:srgbClr val="000000"/>
              </a:solidFill>
              <a:latin typeface="Trebuchet MS"/>
            </a:endParaRPr>
          </a:p>
        </p:txBody>
      </p:sp>
      <p:pic>
        <p:nvPicPr>
          <p:cNvPr id="139" name="Content Placeholder 7"/>
          <p:cNvPicPr/>
          <p:nvPr/>
        </p:nvPicPr>
        <p:blipFill>
          <a:blip r:embed="rId3"/>
          <a:stretch/>
        </p:blipFill>
        <p:spPr>
          <a:xfrm>
            <a:off x="624960" y="1812240"/>
            <a:ext cx="6734880" cy="4606200"/>
          </a:xfrm>
          <a:prstGeom prst="rect">
            <a:avLst/>
          </a:prstGeom>
          <a:ln>
            <a:noFill/>
          </a:ln>
        </p:spPr>
      </p:pic>
      <p:sp>
        <p:nvSpPr>
          <p:cNvPr id="140" name="CustomShape 2"/>
          <p:cNvSpPr/>
          <p:nvPr/>
        </p:nvSpPr>
        <p:spPr>
          <a:xfrm>
            <a:off x="7146360" y="1964160"/>
            <a:ext cx="3390840" cy="219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Arial"/>
              <a:buChar char="•"/>
            </a:pPr>
            <a:r>
              <a:rPr lang="en-IN" sz="2400" b="0" i="1" strike="noStrike" spc="-1">
                <a:solidFill>
                  <a:srgbClr val="000000"/>
                </a:solidFill>
                <a:latin typeface="Trebuchet MS"/>
              </a:rPr>
              <a:t>World GDP has increased from 1.16 trillions in 1960 to more than 77 trillions in 2014</a:t>
            </a:r>
            <a:endParaRPr lang="en-IN" sz="2400" b="0" strike="noStrike" spc="-1">
              <a:latin typeface="Arial"/>
            </a:endParaRPr>
          </a:p>
          <a:p>
            <a:pPr marL="343080" indent="-342720">
              <a:lnSpc>
                <a:spcPct val="100000"/>
              </a:lnSpc>
              <a:buClr>
                <a:srgbClr val="000000"/>
              </a:buClr>
              <a:buFont typeface="Arial"/>
              <a:buChar char="•"/>
            </a:pPr>
            <a:endParaRPr lang="en-IN" sz="2400" b="0" strike="noStrike" spc="-1">
              <a:latin typeface="Arial"/>
            </a:endParaRPr>
          </a:p>
        </p:txBody>
      </p:sp>
      <p:pic>
        <p:nvPicPr>
          <p:cNvPr id="141" name="Picture 140"/>
          <p:cNvPicPr/>
          <p:nvPr/>
        </p:nvPicPr>
        <p:blipFill>
          <a:blip r:embed="rId4"/>
          <a:stretch/>
        </p:blipFill>
        <p:spPr>
          <a:xfrm>
            <a:off x="6477480" y="2133360"/>
            <a:ext cx="5714640" cy="5714640"/>
          </a:xfrm>
          <a:prstGeom prst="rect">
            <a:avLst/>
          </a:prstGeom>
          <a:ln>
            <a:noFill/>
          </a:ln>
        </p:spPr>
      </p:pic>
      <p:pic>
        <p:nvPicPr>
          <p:cNvPr id="142" name="Picture 141"/>
          <p:cNvPicPr/>
          <p:nvPr/>
        </p:nvPicPr>
        <p:blipFill>
          <a:blip r:embed="rId5"/>
          <a:stretch/>
        </p:blipFill>
        <p:spPr>
          <a:xfrm>
            <a:off x="10656000" y="0"/>
            <a:ext cx="1536840" cy="979560"/>
          </a:xfrm>
          <a:prstGeom prst="rect">
            <a:avLst/>
          </a:prstGeom>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1331"/>
    </mc:Choice>
    <mc:Fallback>
      <p:transition spd="slow" advTm="113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circle(in)">
                                      <p:cBhvr>
                                        <p:cTn id="7" dur="2000"/>
                                        <p:tgtEl>
                                          <p:spTgt spid="138"/>
                                        </p:tgtEl>
                                      </p:cBhvr>
                                    </p:animEffect>
                                  </p:childTnLst>
                                </p:cTn>
                              </p:par>
                              <p:par>
                                <p:cTn id="8" presetID="6" presetClass="entr" presetSubtype="16" fill="hold" nodeType="withEffect">
                                  <p:stCondLst>
                                    <p:cond delay="0"/>
                                  </p:stCondLst>
                                  <p:childTnLst>
                                    <p:set>
                                      <p:cBhvr>
                                        <p:cTn id="9" dur="1" fill="hold">
                                          <p:stCondLst>
                                            <p:cond delay="0"/>
                                          </p:stCondLst>
                                        </p:cTn>
                                        <p:tgtEl>
                                          <p:spTgt spid="139"/>
                                        </p:tgtEl>
                                        <p:attrNameLst>
                                          <p:attrName>style.visibility</p:attrName>
                                        </p:attrNameLst>
                                      </p:cBhvr>
                                      <p:to>
                                        <p:strVal val="visible"/>
                                      </p:to>
                                    </p:set>
                                    <p:animEffect transition="in" filter="circle(in)">
                                      <p:cBhvr>
                                        <p:cTn id="10" dur="2000"/>
                                        <p:tgtEl>
                                          <p:spTgt spid="139"/>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40"/>
                                        </p:tgtEl>
                                        <p:attrNameLst>
                                          <p:attrName>style.visibility</p:attrName>
                                        </p:attrNameLst>
                                      </p:cBhvr>
                                      <p:to>
                                        <p:strVal val="visible"/>
                                      </p:to>
                                    </p:set>
                                    <p:animEffect transition="in" filter="circle(in)">
                                      <p:cBhvr>
                                        <p:cTn id="13" dur="2000"/>
                                        <p:tgtEl>
                                          <p:spTgt spid="140"/>
                                        </p:tgtEl>
                                      </p:cBhvr>
                                    </p:animEffect>
                                  </p:childTnLst>
                                </p:cTn>
                              </p:par>
                              <p:par>
                                <p:cTn id="14" presetID="6" presetClass="entr" presetSubtype="16" fill="hold" nodeType="withEffect">
                                  <p:stCondLst>
                                    <p:cond delay="0"/>
                                  </p:stCondLst>
                                  <p:childTnLst>
                                    <p:set>
                                      <p:cBhvr>
                                        <p:cTn id="15" dur="1" fill="hold">
                                          <p:stCondLst>
                                            <p:cond delay="0"/>
                                          </p:stCondLst>
                                        </p:cTn>
                                        <p:tgtEl>
                                          <p:spTgt spid="141"/>
                                        </p:tgtEl>
                                        <p:attrNameLst>
                                          <p:attrName>style.visibility</p:attrName>
                                        </p:attrNameLst>
                                      </p:cBhvr>
                                      <p:to>
                                        <p:strVal val="visible"/>
                                      </p:to>
                                    </p:set>
                                    <p:animEffect transition="in" filter="circle(in)">
                                      <p:cBhvr>
                                        <p:cTn id="16" dur="2000"/>
                                        <p:tgtEl>
                                          <p:spTgt spid="141"/>
                                        </p:tgtEl>
                                      </p:cBhvr>
                                    </p:animEffect>
                                  </p:childTnLst>
                                </p:cTn>
                              </p:par>
                              <p:par>
                                <p:cTn id="17" presetID="6" presetClass="entr" presetSubtype="16" fill="hold" nodeType="withEffect">
                                  <p:stCondLst>
                                    <p:cond delay="0"/>
                                  </p:stCondLst>
                                  <p:childTnLst>
                                    <p:set>
                                      <p:cBhvr>
                                        <p:cTn id="18" dur="1" fill="hold">
                                          <p:stCondLst>
                                            <p:cond delay="0"/>
                                          </p:stCondLst>
                                        </p:cTn>
                                        <p:tgtEl>
                                          <p:spTgt spid="142"/>
                                        </p:tgtEl>
                                        <p:attrNameLst>
                                          <p:attrName>style.visibility</p:attrName>
                                        </p:attrNameLst>
                                      </p:cBhvr>
                                      <p:to>
                                        <p:strVal val="visible"/>
                                      </p:to>
                                    </p:set>
                                    <p:animEffect transition="in" filter="circle(in)">
                                      <p:cBhvr>
                                        <p:cTn id="19" dur="20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1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260280" y="579240"/>
            <a:ext cx="8596440" cy="1320480"/>
          </a:xfrm>
          <a:prstGeom prst="rect">
            <a:avLst/>
          </a:prstGeom>
          <a:noFill/>
          <a:ln>
            <a:noFill/>
          </a:ln>
        </p:spPr>
        <p:txBody>
          <a:bodyPr>
            <a:normAutofit/>
          </a:bodyPr>
          <a:lstStyle/>
          <a:p>
            <a:pPr>
              <a:lnSpc>
                <a:spcPct val="100000"/>
              </a:lnSpc>
            </a:pPr>
            <a:r>
              <a:rPr lang="en-US" sz="3600" b="1" strike="noStrike" spc="-1" dirty="0">
                <a:solidFill>
                  <a:srgbClr val="90C226"/>
                </a:solidFill>
                <a:latin typeface="Trebuchet MS"/>
              </a:rPr>
              <a:t>                 </a:t>
            </a:r>
            <a:r>
              <a:rPr lang="en-US" sz="3600" b="1" u="sng" strike="noStrike" spc="-1" dirty="0">
                <a:solidFill>
                  <a:srgbClr val="000000"/>
                </a:solidFill>
                <a:uFillTx/>
                <a:latin typeface="Trebuchet MS"/>
              </a:rPr>
              <a:t>Top economies in the world</a:t>
            </a:r>
            <a:br>
              <a:rPr dirty="0"/>
            </a:br>
            <a:endParaRPr lang="en-US" sz="3600" b="0" strike="noStrike" spc="-1" dirty="0">
              <a:solidFill>
                <a:srgbClr val="000000"/>
              </a:solidFill>
              <a:latin typeface="Trebuchet MS"/>
            </a:endParaRPr>
          </a:p>
        </p:txBody>
      </p:sp>
      <p:pic>
        <p:nvPicPr>
          <p:cNvPr id="144" name="Content Placeholder 3"/>
          <p:cNvPicPr/>
          <p:nvPr/>
        </p:nvPicPr>
        <p:blipFill>
          <a:blip r:embed="rId3"/>
          <a:stretch/>
        </p:blipFill>
        <p:spPr>
          <a:xfrm>
            <a:off x="133200" y="1228680"/>
            <a:ext cx="9436680" cy="5263920"/>
          </a:xfrm>
          <a:prstGeom prst="rect">
            <a:avLst/>
          </a:prstGeom>
          <a:ln>
            <a:noFill/>
          </a:ln>
        </p:spPr>
      </p:pic>
      <p:sp>
        <p:nvSpPr>
          <p:cNvPr id="145" name="CustomShape 2"/>
          <p:cNvSpPr/>
          <p:nvPr/>
        </p:nvSpPr>
        <p:spPr>
          <a:xfrm>
            <a:off x="8978760" y="1251000"/>
            <a:ext cx="1632960" cy="356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0" i="1" strike="noStrike" spc="-1" dirty="0">
                <a:solidFill>
                  <a:srgbClr val="000000"/>
                </a:solidFill>
                <a:latin typeface="Trebuchet MS"/>
              </a:rPr>
              <a:t>USA, China,</a:t>
            </a:r>
            <a:endParaRPr lang="en-IN" sz="2400" b="0" strike="noStrike" spc="-1" dirty="0">
              <a:latin typeface="Arial"/>
            </a:endParaRPr>
          </a:p>
          <a:p>
            <a:pPr>
              <a:lnSpc>
                <a:spcPct val="100000"/>
              </a:lnSpc>
            </a:pPr>
            <a:r>
              <a:rPr lang="en-IN" sz="2400" b="0" i="1" strike="noStrike" spc="-1" dirty="0">
                <a:solidFill>
                  <a:srgbClr val="000000"/>
                </a:solidFill>
                <a:latin typeface="Trebuchet MS"/>
              </a:rPr>
              <a:t>and Japan are the three top economies as </a:t>
            </a:r>
            <a:endParaRPr lang="en-IN" sz="2400" b="0" strike="noStrike" spc="-1" dirty="0">
              <a:latin typeface="Arial"/>
            </a:endParaRPr>
          </a:p>
          <a:p>
            <a:pPr>
              <a:lnSpc>
                <a:spcPct val="100000"/>
              </a:lnSpc>
            </a:pPr>
            <a:r>
              <a:rPr lang="en-IN" sz="2400" b="0" i="1" strike="noStrike" spc="-1" dirty="0">
                <a:solidFill>
                  <a:srgbClr val="000000"/>
                </a:solidFill>
                <a:latin typeface="Trebuchet MS"/>
              </a:rPr>
              <a:t>of 2014.</a:t>
            </a:r>
            <a:endParaRPr lang="en-IN" sz="2400" b="0" strike="noStrike" spc="-1" dirty="0">
              <a:latin typeface="Arial"/>
            </a:endParaRPr>
          </a:p>
          <a:p>
            <a:pPr>
              <a:lnSpc>
                <a:spcPct val="100000"/>
              </a:lnSpc>
            </a:pPr>
            <a:endParaRPr lang="en-IN" sz="2400" b="0" strike="noStrike" spc="-1" dirty="0">
              <a:latin typeface="Arial"/>
            </a:endParaRPr>
          </a:p>
          <a:p>
            <a:pPr>
              <a:lnSpc>
                <a:spcPct val="100000"/>
              </a:lnSpc>
            </a:pPr>
            <a:endParaRPr lang="en-IN" sz="2400" b="0" strike="noStrike" spc="-1" dirty="0">
              <a:latin typeface="Arial"/>
            </a:endParaRPr>
          </a:p>
        </p:txBody>
      </p:sp>
      <p:pic>
        <p:nvPicPr>
          <p:cNvPr id="146" name="Picture 145"/>
          <p:cNvPicPr/>
          <p:nvPr/>
        </p:nvPicPr>
        <p:blipFill>
          <a:blip r:embed="rId4"/>
          <a:stretch/>
        </p:blipFill>
        <p:spPr>
          <a:xfrm>
            <a:off x="10728000" y="28440"/>
            <a:ext cx="1423800" cy="907560"/>
          </a:xfrm>
          <a:prstGeom prst="rect">
            <a:avLst/>
          </a:prstGeom>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8595"/>
    </mc:Choice>
    <mc:Fallback>
      <p:transition spd="slow" advTm="185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3">
                                            <p:txEl>
                                              <p:pRg st="0" end="0"/>
                                            </p:txEl>
                                          </p:spTgt>
                                        </p:tgtEl>
                                        <p:attrNameLst>
                                          <p:attrName>style.visibility</p:attrName>
                                        </p:attrNameLst>
                                      </p:cBhvr>
                                      <p:to>
                                        <p:strVal val="visible"/>
                                      </p:to>
                                    </p:set>
                                    <p:animEffect transition="in" filter="barn(inVertical)">
                                      <p:cBhvr>
                                        <p:cTn id="7" dur="500"/>
                                        <p:tgtEl>
                                          <p:spTgt spid="1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45">
                                            <p:txEl>
                                              <p:pRg st="0" end="0"/>
                                            </p:txEl>
                                          </p:spTgt>
                                        </p:tgtEl>
                                        <p:attrNameLst>
                                          <p:attrName>style.visibility</p:attrName>
                                        </p:attrNameLst>
                                      </p:cBhvr>
                                      <p:to>
                                        <p:strVal val="visible"/>
                                      </p:to>
                                    </p:set>
                                    <p:anim calcmode="lin" valueType="num">
                                      <p:cBhvr>
                                        <p:cTn id="12" dur="500" fill="hold"/>
                                        <p:tgtEl>
                                          <p:spTgt spid="145">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5">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45">
                                            <p:txEl>
                                              <p:pRg st="0" end="0"/>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145">
                                            <p:txEl>
                                              <p:pRg st="1" end="1"/>
                                            </p:txEl>
                                          </p:spTgt>
                                        </p:tgtEl>
                                        <p:attrNameLst>
                                          <p:attrName>style.visibility</p:attrName>
                                        </p:attrNameLst>
                                      </p:cBhvr>
                                      <p:to>
                                        <p:strVal val="visible"/>
                                      </p:to>
                                    </p:set>
                                    <p:anim calcmode="lin" valueType="num">
                                      <p:cBhvr>
                                        <p:cTn id="17" dur="500" fill="hold"/>
                                        <p:tgtEl>
                                          <p:spTgt spid="145">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45">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145">
                                            <p:txEl>
                                              <p:pRg st="1" end="1"/>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145">
                                            <p:txEl>
                                              <p:pRg st="2" end="2"/>
                                            </p:txEl>
                                          </p:spTgt>
                                        </p:tgtEl>
                                        <p:attrNameLst>
                                          <p:attrName>style.visibility</p:attrName>
                                        </p:attrNameLst>
                                      </p:cBhvr>
                                      <p:to>
                                        <p:strVal val="visible"/>
                                      </p:to>
                                    </p:set>
                                    <p:anim calcmode="lin" valueType="num">
                                      <p:cBhvr>
                                        <p:cTn id="22" dur="500" fill="hold"/>
                                        <p:tgtEl>
                                          <p:spTgt spid="145">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145">
                                            <p:txEl>
                                              <p:pRg st="2" end="2"/>
                                            </p:txEl>
                                          </p:spTgt>
                                        </p:tgtEl>
                                        <p:attrNameLst>
                                          <p:attrName>ppt_h</p:attrName>
                                        </p:attrNameLst>
                                      </p:cBhvr>
                                      <p:tavLst>
                                        <p:tav tm="0">
                                          <p:val>
                                            <p:fltVal val="0"/>
                                          </p:val>
                                        </p:tav>
                                        <p:tav tm="100000">
                                          <p:val>
                                            <p:strVal val="#ppt_h"/>
                                          </p:val>
                                        </p:tav>
                                      </p:tavLst>
                                    </p:anim>
                                    <p:animEffect transition="in" filter="fade">
                                      <p:cBhvr>
                                        <p:cTn id="24" dur="500"/>
                                        <p:tgtEl>
                                          <p:spTgt spid="14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44"/>
                                        </p:tgtEl>
                                        <p:attrNameLst>
                                          <p:attrName>style.visibility</p:attrName>
                                        </p:attrNameLst>
                                      </p:cBhvr>
                                      <p:to>
                                        <p:strVal val="visible"/>
                                      </p:to>
                                    </p:set>
                                    <p:animEffect transition="in" filter="fade">
                                      <p:cBhvr>
                                        <p:cTn id="29" dur="1000"/>
                                        <p:tgtEl>
                                          <p:spTgt spid="144"/>
                                        </p:tgtEl>
                                      </p:cBhvr>
                                    </p:animEffect>
                                    <p:anim calcmode="lin" valueType="num">
                                      <p:cBhvr>
                                        <p:cTn id="30" dur="1000" fill="hold"/>
                                        <p:tgtEl>
                                          <p:spTgt spid="144"/>
                                        </p:tgtEl>
                                        <p:attrNameLst>
                                          <p:attrName>ppt_x</p:attrName>
                                        </p:attrNameLst>
                                      </p:cBhvr>
                                      <p:tavLst>
                                        <p:tav tm="0">
                                          <p:val>
                                            <p:strVal val="#ppt_x"/>
                                          </p:val>
                                        </p:tav>
                                        <p:tav tm="100000">
                                          <p:val>
                                            <p:strVal val="#ppt_x"/>
                                          </p:val>
                                        </p:tav>
                                      </p:tavLst>
                                    </p:anim>
                                    <p:anim calcmode="lin" valueType="num">
                                      <p:cBhvr>
                                        <p:cTn id="31" dur="1000" fill="hold"/>
                                        <p:tgtEl>
                                          <p:spTgt spid="1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859680" y="576000"/>
            <a:ext cx="10228320" cy="1080000"/>
          </a:xfrm>
          <a:prstGeom prst="rect">
            <a:avLst/>
          </a:prstGeom>
          <a:noFill/>
          <a:ln>
            <a:noFill/>
          </a:ln>
        </p:spPr>
        <p:txBody>
          <a:bodyPr lIns="90000" tIns="45000" rIns="90000" bIns="45000">
            <a:noAutofit/>
          </a:bodyPr>
          <a:lstStyle/>
          <a:p>
            <a:r>
              <a:rPr lang="en-IN" sz="2600" b="1" strike="noStrike" spc="-1">
                <a:solidFill>
                  <a:srgbClr val="000000"/>
                </a:solidFill>
                <a:latin typeface="Trebuchet MS"/>
              </a:rPr>
              <a:t>China shows a dramatic increase and has become              world’s  second largest economy beating Japan. </a:t>
            </a:r>
            <a:endParaRPr lang="en-IN" sz="2600" b="0" strike="noStrike" spc="-1">
              <a:latin typeface="Arial"/>
            </a:endParaRPr>
          </a:p>
        </p:txBody>
      </p:sp>
      <p:pic>
        <p:nvPicPr>
          <p:cNvPr id="148" name="Picture 147"/>
          <p:cNvPicPr/>
          <p:nvPr/>
        </p:nvPicPr>
        <p:blipFill>
          <a:blip r:embed="rId3"/>
          <a:stretch/>
        </p:blipFill>
        <p:spPr>
          <a:xfrm>
            <a:off x="8928000" y="0"/>
            <a:ext cx="3292560" cy="2098440"/>
          </a:xfrm>
          <a:prstGeom prst="rect">
            <a:avLst/>
          </a:prstGeom>
          <a:ln>
            <a:noFill/>
          </a:ln>
        </p:spPr>
      </p:pic>
      <p:pic>
        <p:nvPicPr>
          <p:cNvPr id="149" name="Picture 148"/>
          <p:cNvPicPr/>
          <p:nvPr/>
        </p:nvPicPr>
        <p:blipFill>
          <a:blip r:embed="rId4"/>
          <a:stretch/>
        </p:blipFill>
        <p:spPr>
          <a:xfrm flipH="1">
            <a:off x="0" y="3584880"/>
            <a:ext cx="4487760" cy="3273120"/>
          </a:xfrm>
          <a:prstGeom prst="rect">
            <a:avLst/>
          </a:prstGeom>
          <a:ln>
            <a:noFill/>
          </a:ln>
        </p:spPr>
      </p:pic>
      <p:pic>
        <p:nvPicPr>
          <p:cNvPr id="150" name="Picture 149"/>
          <p:cNvPicPr/>
          <p:nvPr/>
        </p:nvPicPr>
        <p:blipFill>
          <a:blip r:embed="rId5"/>
          <a:stretch/>
        </p:blipFill>
        <p:spPr>
          <a:xfrm>
            <a:off x="4104000" y="5400000"/>
            <a:ext cx="2880000" cy="1473120"/>
          </a:xfrm>
          <a:prstGeom prst="rect">
            <a:avLst/>
          </a:prstGeom>
          <a:ln>
            <a:noFill/>
          </a:ln>
        </p:spPr>
      </p:pic>
      <p:pic>
        <p:nvPicPr>
          <p:cNvPr id="151" name="Picture 150"/>
          <p:cNvPicPr/>
          <p:nvPr/>
        </p:nvPicPr>
        <p:blipFill>
          <a:blip r:embed="rId6"/>
          <a:stretch/>
        </p:blipFill>
        <p:spPr>
          <a:xfrm>
            <a:off x="6192000" y="3350880"/>
            <a:ext cx="5714640" cy="5714640"/>
          </a:xfrm>
          <a:prstGeom prst="rect">
            <a:avLst/>
          </a:prstGeom>
          <a:ln>
            <a:noFill/>
          </a:ln>
        </p:spPr>
      </p:pic>
      <p:pic>
        <p:nvPicPr>
          <p:cNvPr id="152" name="Picture 151"/>
          <p:cNvPicPr/>
          <p:nvPr/>
        </p:nvPicPr>
        <p:blipFill>
          <a:blip r:embed="rId7"/>
          <a:srcRect b="12393"/>
          <a:stretch/>
        </p:blipFill>
        <p:spPr>
          <a:xfrm>
            <a:off x="2736000" y="1641240"/>
            <a:ext cx="5112000" cy="1943640"/>
          </a:xfrm>
          <a:prstGeom prst="rect">
            <a:avLst/>
          </a:prstGeom>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8352"/>
    </mc:Choice>
    <mc:Fallback>
      <p:transition spd="slow" advTm="183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wipe(down)">
                                      <p:cBhvr>
                                        <p:cTn id="7" dur="500"/>
                                        <p:tgtEl>
                                          <p:spTgt spid="14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32" fill="hold" nodeType="clickEffect">
                                  <p:stCondLst>
                                    <p:cond delay="0"/>
                                  </p:stCondLst>
                                  <p:childTnLst>
                                    <p:anim calcmode="lin" valueType="num">
                                      <p:cBhvr>
                                        <p:cTn id="11" dur="500"/>
                                        <p:tgtEl>
                                          <p:spTgt spid="150"/>
                                        </p:tgtEl>
                                        <p:attrNameLst>
                                          <p:attrName>ppt_w</p:attrName>
                                        </p:attrNameLst>
                                      </p:cBhvr>
                                      <p:tavLst>
                                        <p:tav tm="0">
                                          <p:val>
                                            <p:strVal val="ppt_w"/>
                                          </p:val>
                                        </p:tav>
                                        <p:tav tm="100000">
                                          <p:val>
                                            <p:fltVal val="0"/>
                                          </p:val>
                                        </p:tav>
                                      </p:tavLst>
                                    </p:anim>
                                    <p:anim calcmode="lin" valueType="num">
                                      <p:cBhvr>
                                        <p:cTn id="12" dur="500"/>
                                        <p:tgtEl>
                                          <p:spTgt spid="150"/>
                                        </p:tgtEl>
                                        <p:attrNameLst>
                                          <p:attrName>ppt_h</p:attrName>
                                        </p:attrNameLst>
                                      </p:cBhvr>
                                      <p:tavLst>
                                        <p:tav tm="0">
                                          <p:val>
                                            <p:strVal val="ppt_h"/>
                                          </p:val>
                                        </p:tav>
                                        <p:tav tm="100000">
                                          <p:val>
                                            <p:fltVal val="0"/>
                                          </p:val>
                                        </p:tav>
                                      </p:tavLst>
                                    </p:anim>
                                    <p:animEffect transition="out" filter="fade">
                                      <p:cBhvr>
                                        <p:cTn id="13" dur="500"/>
                                        <p:tgtEl>
                                          <p:spTgt spid="150"/>
                                        </p:tgtEl>
                                      </p:cBhvr>
                                    </p:animEffect>
                                    <p:set>
                                      <p:cBhvr>
                                        <p:cTn id="14" dur="1" fill="hold">
                                          <p:stCondLst>
                                            <p:cond delay="499"/>
                                          </p:stCondLst>
                                        </p:cTn>
                                        <p:tgtEl>
                                          <p:spTgt spid="15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152"/>
                                        </p:tgtEl>
                                        <p:attrNameLst>
                                          <p:attrName>style.visibility</p:attrName>
                                        </p:attrNameLst>
                                      </p:cBhvr>
                                      <p:to>
                                        <p:strVal val="visible"/>
                                      </p:to>
                                    </p:set>
                                    <p:animEffect transition="in" filter="circle(in)">
                                      <p:cBhvr>
                                        <p:cTn id="23" dur="20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677160" y="609480"/>
            <a:ext cx="8596440" cy="830520"/>
          </a:xfrm>
          <a:prstGeom prst="rect">
            <a:avLst/>
          </a:prstGeom>
          <a:noFill/>
          <a:ln>
            <a:noFill/>
          </a:ln>
        </p:spPr>
        <p:txBody>
          <a:bodyPr>
            <a:noAutofit/>
          </a:bodyPr>
          <a:lstStyle/>
          <a:p>
            <a:pPr>
              <a:lnSpc>
                <a:spcPct val="100000"/>
              </a:lnSpc>
            </a:pPr>
            <a:r>
              <a:rPr lang="en-US" sz="3600" b="0" strike="noStrike" spc="-1" dirty="0">
                <a:solidFill>
                  <a:srgbClr val="90C226"/>
                </a:solidFill>
                <a:latin typeface="Trebuchet MS"/>
              </a:rPr>
              <a:t>    </a:t>
            </a:r>
            <a:r>
              <a:rPr lang="en-US" sz="3600" b="0" strike="noStrike" spc="-1" dirty="0">
                <a:solidFill>
                  <a:srgbClr val="90C226"/>
                </a:solidFill>
                <a:highlight>
                  <a:srgbClr val="FFFFD7"/>
                </a:highlight>
                <a:latin typeface="Trebuchet MS"/>
              </a:rPr>
              <a:t>  </a:t>
            </a:r>
            <a:r>
              <a:rPr lang="en-US" sz="3600" b="0" strike="noStrike" spc="-1" dirty="0">
                <a:solidFill>
                  <a:srgbClr val="90C226"/>
                </a:solidFill>
                <a:highlight>
                  <a:srgbClr val="FFF5CE"/>
                </a:highlight>
                <a:latin typeface="Trebuchet MS"/>
              </a:rPr>
              <a:t>   </a:t>
            </a:r>
            <a:r>
              <a:rPr lang="en-US" sz="3600" b="1" u="sng" strike="noStrike" spc="-1" dirty="0">
                <a:solidFill>
                  <a:srgbClr val="000000"/>
                </a:solidFill>
                <a:highlight>
                  <a:srgbClr val="FFD8CE"/>
                </a:highlight>
                <a:uFillTx/>
                <a:latin typeface="Trebuchet MS"/>
              </a:rPr>
              <a:t>Sh</a:t>
            </a:r>
            <a:r>
              <a:rPr lang="en-US" sz="3600" b="1" u="sng" strike="noStrike" spc="-1" dirty="0">
                <a:solidFill>
                  <a:srgbClr val="000000"/>
                </a:solidFill>
                <a:highlight>
                  <a:srgbClr val="DEE6EF"/>
                </a:highlight>
                <a:uFillTx/>
                <a:latin typeface="Trebuchet MS"/>
              </a:rPr>
              <a:t>ar</a:t>
            </a:r>
            <a:r>
              <a:rPr lang="en-US" sz="3600" b="1" u="sng" strike="noStrike" spc="-1" dirty="0">
                <a:solidFill>
                  <a:srgbClr val="000000"/>
                </a:solidFill>
                <a:uFillTx/>
                <a:latin typeface="Trebuchet MS"/>
              </a:rPr>
              <a:t>e </a:t>
            </a:r>
            <a:r>
              <a:rPr lang="en-US" sz="3600" b="1" u="sng" strike="noStrike" spc="-1" dirty="0">
                <a:solidFill>
                  <a:srgbClr val="000000"/>
                </a:solidFill>
                <a:highlight>
                  <a:srgbClr val="FFFFD7"/>
                </a:highlight>
                <a:uFillTx/>
                <a:latin typeface="Trebuchet MS"/>
              </a:rPr>
              <a:t>of</a:t>
            </a:r>
            <a:r>
              <a:rPr lang="en-US" sz="3600" b="1" u="sng" strike="noStrike" spc="-1" dirty="0">
                <a:solidFill>
                  <a:srgbClr val="000000"/>
                </a:solidFill>
                <a:highlight>
                  <a:srgbClr val="FFF5CE"/>
                </a:highlight>
                <a:uFillTx/>
                <a:latin typeface="Trebuchet MS"/>
              </a:rPr>
              <a:t> c</a:t>
            </a:r>
            <a:r>
              <a:rPr lang="en-US" sz="3600" b="1" u="sng" strike="noStrike" spc="-1" dirty="0">
                <a:solidFill>
                  <a:srgbClr val="000000"/>
                </a:solidFill>
                <a:highlight>
                  <a:srgbClr val="FFD8CE"/>
                </a:highlight>
                <a:uFillTx/>
                <a:latin typeface="Trebuchet MS"/>
              </a:rPr>
              <a:t>ou</a:t>
            </a:r>
            <a:r>
              <a:rPr lang="en-US" sz="3600" b="1" u="sng" strike="noStrike" spc="-1" dirty="0">
                <a:solidFill>
                  <a:srgbClr val="000000"/>
                </a:solidFill>
                <a:highlight>
                  <a:srgbClr val="DEE7E5"/>
                </a:highlight>
                <a:uFillTx/>
                <a:latin typeface="Trebuchet MS"/>
              </a:rPr>
              <a:t>nt</a:t>
            </a:r>
            <a:r>
              <a:rPr lang="en-US" sz="3600" b="1" u="sng" strike="noStrike" spc="-1" dirty="0">
                <a:solidFill>
                  <a:srgbClr val="000000"/>
                </a:solidFill>
                <a:highlight>
                  <a:srgbClr val="D4EA6B"/>
                </a:highlight>
                <a:uFillTx/>
                <a:latin typeface="Trebuchet MS"/>
              </a:rPr>
              <a:t>ri</a:t>
            </a:r>
            <a:r>
              <a:rPr lang="en-US" sz="3600" b="1" u="sng" strike="noStrike" spc="-1" dirty="0">
                <a:solidFill>
                  <a:srgbClr val="000000"/>
                </a:solidFill>
                <a:highlight>
                  <a:srgbClr val="FFFF6D"/>
                </a:highlight>
                <a:uFillTx/>
                <a:latin typeface="Trebuchet MS"/>
              </a:rPr>
              <a:t>es</a:t>
            </a:r>
            <a:r>
              <a:rPr lang="en-US" sz="3600" b="1" u="sng" strike="noStrike" spc="-1" dirty="0">
                <a:solidFill>
                  <a:srgbClr val="000000"/>
                </a:solidFill>
                <a:highlight>
                  <a:srgbClr val="DDDDDD"/>
                </a:highlight>
                <a:uFillTx/>
                <a:latin typeface="Trebuchet MS"/>
              </a:rPr>
              <a:t> in</a:t>
            </a:r>
            <a:r>
              <a:rPr lang="en-US" sz="3600" b="1" u="sng" strike="noStrike" spc="-1" dirty="0">
                <a:solidFill>
                  <a:srgbClr val="000000"/>
                </a:solidFill>
                <a:highlight>
                  <a:srgbClr val="FFDE59"/>
                </a:highlight>
                <a:uFillTx/>
                <a:latin typeface="Trebuchet MS"/>
              </a:rPr>
              <a:t> W</a:t>
            </a:r>
            <a:r>
              <a:rPr lang="en-US" sz="3600" b="1" u="sng" strike="noStrike" spc="-1" dirty="0">
                <a:solidFill>
                  <a:srgbClr val="000000"/>
                </a:solidFill>
                <a:highlight>
                  <a:srgbClr val="FFFF38"/>
                </a:highlight>
                <a:uFillTx/>
                <a:latin typeface="Trebuchet MS"/>
              </a:rPr>
              <a:t>or</a:t>
            </a:r>
            <a:r>
              <a:rPr lang="en-US" sz="3600" b="1" u="sng" strike="noStrike" spc="-1" dirty="0">
                <a:solidFill>
                  <a:srgbClr val="000000"/>
                </a:solidFill>
                <a:highlight>
                  <a:srgbClr val="FFB66C"/>
                </a:highlight>
                <a:uFillTx/>
                <a:latin typeface="Trebuchet MS"/>
              </a:rPr>
              <a:t>ld</a:t>
            </a:r>
            <a:r>
              <a:rPr lang="en-US" sz="3600" b="1" u="sng" strike="noStrike" spc="-1" dirty="0">
                <a:solidFill>
                  <a:srgbClr val="000000"/>
                </a:solidFill>
                <a:highlight>
                  <a:srgbClr val="FF8000"/>
                </a:highlight>
                <a:uFillTx/>
                <a:latin typeface="Trebuchet MS"/>
              </a:rPr>
              <a:t> G</a:t>
            </a:r>
            <a:r>
              <a:rPr lang="en-US" sz="3600" b="1" u="sng" strike="noStrike" spc="-1" dirty="0">
                <a:solidFill>
                  <a:srgbClr val="000000"/>
                </a:solidFill>
                <a:highlight>
                  <a:srgbClr val="FF4000"/>
                </a:highlight>
                <a:uFillTx/>
                <a:latin typeface="Trebuchet MS"/>
              </a:rPr>
              <a:t>DP</a:t>
            </a:r>
            <a:r>
              <a:rPr lang="en-US" sz="3600" b="1" u="sng" strike="noStrike" spc="-1" dirty="0">
                <a:solidFill>
                  <a:srgbClr val="000000"/>
                </a:solidFill>
                <a:highlight>
                  <a:srgbClr val="FF0000"/>
                </a:highlight>
                <a:uFillTx/>
                <a:latin typeface="Trebuchet MS"/>
              </a:rPr>
              <a:t>   </a:t>
            </a:r>
            <a:endParaRPr lang="en-US" sz="3600" b="0" strike="noStrike" spc="-1" dirty="0">
              <a:solidFill>
                <a:srgbClr val="000000"/>
              </a:solidFill>
              <a:latin typeface="Trebuchet MS"/>
            </a:endParaRPr>
          </a:p>
        </p:txBody>
      </p:sp>
      <p:pic>
        <p:nvPicPr>
          <p:cNvPr id="154" name="Content Placeholder 7"/>
          <p:cNvPicPr/>
          <p:nvPr/>
        </p:nvPicPr>
        <p:blipFill>
          <a:blip r:embed="rId3"/>
          <a:stretch/>
        </p:blipFill>
        <p:spPr>
          <a:xfrm>
            <a:off x="1285200" y="1684800"/>
            <a:ext cx="8227440" cy="3526200"/>
          </a:xfrm>
          <a:prstGeom prst="rect">
            <a:avLst/>
          </a:prstGeom>
          <a:ln>
            <a:noFill/>
          </a:ln>
        </p:spPr>
      </p:pic>
      <p:sp>
        <p:nvSpPr>
          <p:cNvPr id="155" name="CustomShape 2"/>
          <p:cNvSpPr/>
          <p:nvPr/>
        </p:nvSpPr>
        <p:spPr>
          <a:xfrm>
            <a:off x="1757880" y="5494680"/>
            <a:ext cx="775476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000000"/>
              </a:buClr>
              <a:buFont typeface="Arial"/>
              <a:buChar char="•"/>
            </a:pPr>
            <a:r>
              <a:rPr lang="en-IN" sz="1800" b="0" i="1" strike="noStrike" spc="-1" dirty="0">
                <a:solidFill>
                  <a:srgbClr val="000000"/>
                </a:solidFill>
                <a:latin typeface="Trebuchet MS"/>
              </a:rPr>
              <a:t>US, China &amp; Japan produces almost 40% of world’s GDP.</a:t>
            </a:r>
            <a:endParaRPr lang="en-IN" sz="1800" b="0" strike="noStrike" spc="-1" dirty="0">
              <a:latin typeface="Arial"/>
            </a:endParaRPr>
          </a:p>
          <a:p>
            <a:pPr marL="285840" indent="-285480">
              <a:lnSpc>
                <a:spcPct val="100000"/>
              </a:lnSpc>
              <a:buClr>
                <a:srgbClr val="000000"/>
              </a:buClr>
              <a:buFont typeface="Arial"/>
              <a:buChar char="•"/>
            </a:pPr>
            <a:r>
              <a:rPr lang="en-IN" sz="1800" b="0" i="1" strike="noStrike" spc="-1" dirty="0">
                <a:solidFill>
                  <a:srgbClr val="000000"/>
                </a:solidFill>
                <a:latin typeface="Trebuchet MS"/>
              </a:rPr>
              <a:t>Share of China and India is on the rise for last few years, while for Japan it’s decreasing.</a:t>
            </a:r>
            <a:endParaRPr lang="en-IN" sz="1800" b="0" strike="noStrike" spc="-1" dirty="0">
              <a:latin typeface="Arial"/>
            </a:endParaRPr>
          </a:p>
          <a:p>
            <a:pPr>
              <a:lnSpc>
                <a:spcPct val="100000"/>
              </a:lnSpc>
            </a:pPr>
            <a:endParaRPr lang="en-IN" sz="1800" b="0" strike="noStrike" spc="-1" dirty="0">
              <a:latin typeface="Aria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7316"/>
    </mc:Choice>
    <mc:Fallback>
      <p:transition spd="slow" advTm="173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nodeType="clickEffect">
                                  <p:stCondLst>
                                    <p:cond delay="0"/>
                                  </p:stCondLst>
                                  <p:childTnLst>
                                    <p:animMotion origin="layout" path="M 0 0 C 0.069 0 0.125 0.056 0.125 0.125 C 0.125 0.194 0.069 0.25 0 0.25 C -0.069 0.25 -0.125 0.194 -0.125 0.125 C -0.125 0.056 -0.069 0 0 0 Z" pathEditMode="relative" ptsTypes="">
                                      <p:cBhvr>
                                        <p:cTn id="6" dur="2000" fill="hold"/>
                                        <p:tgtEl>
                                          <p:spTgt spid="153">
                                            <p:txEl>
                                              <p:pRg st="0" end="0"/>
                                            </p:txEl>
                                          </p:spTgt>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154"/>
                                        </p:tgtEl>
                                        <p:attrNameLst>
                                          <p:attrName>style.visibility</p:attrName>
                                        </p:attrNameLst>
                                      </p:cBhvr>
                                      <p:to>
                                        <p:strVal val="visible"/>
                                      </p:to>
                                    </p:set>
                                    <p:animEffect transition="in" filter="circle(in)">
                                      <p:cBhvr>
                                        <p:cTn id="11" dur="2000"/>
                                        <p:tgtEl>
                                          <p:spTgt spid="154"/>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mph" presetSubtype="0" fill="hold" nodeType="clickEffect">
                                  <p:stCondLst>
                                    <p:cond delay="0"/>
                                  </p:stCondLst>
                                  <p:iterate type="lt">
                                    <p:tmPct val="4000"/>
                                  </p:iterate>
                                  <p:childTnLst>
                                    <p:set>
                                      <p:cBhvr override="childStyle">
                                        <p:cTn id="15" dur="500" fill="hold"/>
                                        <p:tgtEl>
                                          <p:spTgt spid="155">
                                            <p:txEl>
                                              <p:pRg st="0" end="0"/>
                                            </p:txEl>
                                          </p:spTgt>
                                        </p:tgtEl>
                                        <p:attrNameLst>
                                          <p:attrName>style.textDecorationUnderline</p:attrName>
                                        </p:attrNameLst>
                                      </p:cBhvr>
                                      <p:to>
                                        <p:strVal val="true"/>
                                      </p:to>
                                    </p:set>
                                  </p:childTnLst>
                                </p:cTn>
                              </p:par>
                              <p:par>
                                <p:cTn id="16" presetID="18" presetClass="emph" presetSubtype="0" fill="hold" nodeType="withEffect">
                                  <p:stCondLst>
                                    <p:cond delay="0"/>
                                  </p:stCondLst>
                                  <p:iterate type="lt">
                                    <p:tmPct val="4000"/>
                                  </p:iterate>
                                  <p:childTnLst>
                                    <p:set>
                                      <p:cBhvr override="childStyle">
                                        <p:cTn id="17" dur="500" fill="hold"/>
                                        <p:tgtEl>
                                          <p:spTgt spid="155">
                                            <p:txEl>
                                              <p:pRg st="1" end="1"/>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2|4.3"/>
</p:tagLst>
</file>

<file path=ppt/tags/tag10.xml><?xml version="1.0" encoding="utf-8"?>
<p:tagLst xmlns:a="http://schemas.openxmlformats.org/drawingml/2006/main" xmlns:r="http://schemas.openxmlformats.org/officeDocument/2006/relationships" xmlns:p="http://schemas.openxmlformats.org/presentationml/2006/main">
  <p:tag name="TIMING" val="|3.7|4.6|4.2"/>
</p:tagLst>
</file>

<file path=ppt/tags/tag11.xml><?xml version="1.0" encoding="utf-8"?>
<p:tagLst xmlns:a="http://schemas.openxmlformats.org/drawingml/2006/main" xmlns:r="http://schemas.openxmlformats.org/officeDocument/2006/relationships" xmlns:p="http://schemas.openxmlformats.org/presentationml/2006/main">
  <p:tag name="TIMING" val="|4.2|3.2|3.5"/>
</p:tagLst>
</file>

<file path=ppt/tags/tag12.xml><?xml version="1.0" encoding="utf-8"?>
<p:tagLst xmlns:a="http://schemas.openxmlformats.org/drawingml/2006/main" xmlns:r="http://schemas.openxmlformats.org/officeDocument/2006/relationships" xmlns:p="http://schemas.openxmlformats.org/presentationml/2006/main">
  <p:tag name="TIMING" val="|3.4|3.7|1.7|1.9|0.7|2.4|3.6|1.8|0.8|3.6"/>
</p:tagLst>
</file>

<file path=ppt/tags/tag13.xml><?xml version="1.0" encoding="utf-8"?>
<p:tagLst xmlns:a="http://schemas.openxmlformats.org/drawingml/2006/main" xmlns:r="http://schemas.openxmlformats.org/officeDocument/2006/relationships" xmlns:p="http://schemas.openxmlformats.org/presentationml/2006/main">
  <p:tag name="TIMING" val="|2.8|3.9|3.3"/>
</p:tagLst>
</file>

<file path=ppt/tags/tag14.xml><?xml version="1.0" encoding="utf-8"?>
<p:tagLst xmlns:a="http://schemas.openxmlformats.org/drawingml/2006/main" xmlns:r="http://schemas.openxmlformats.org/officeDocument/2006/relationships" xmlns:p="http://schemas.openxmlformats.org/presentationml/2006/main">
  <p:tag name="TIMING" val="|2.8|2.8|1.5"/>
</p:tagLst>
</file>

<file path=ppt/tags/tag15.xml><?xml version="1.0" encoding="utf-8"?>
<p:tagLst xmlns:a="http://schemas.openxmlformats.org/drawingml/2006/main" xmlns:r="http://schemas.openxmlformats.org/officeDocument/2006/relationships" xmlns:p="http://schemas.openxmlformats.org/presentationml/2006/main">
  <p:tag name="TIMING" val="|4.2|5.6|4.9|4.5|3.4"/>
</p:tagLst>
</file>

<file path=ppt/tags/tag2.xml><?xml version="1.0" encoding="utf-8"?>
<p:tagLst xmlns:a="http://schemas.openxmlformats.org/drawingml/2006/main" xmlns:r="http://schemas.openxmlformats.org/officeDocument/2006/relationships" xmlns:p="http://schemas.openxmlformats.org/presentationml/2006/main">
  <p:tag name="TIMING" val="|2.8|3.6|7.3"/>
</p:tagLst>
</file>

<file path=ppt/tags/tag3.xml><?xml version="1.0" encoding="utf-8"?>
<p:tagLst xmlns:a="http://schemas.openxmlformats.org/drawingml/2006/main" xmlns:r="http://schemas.openxmlformats.org/officeDocument/2006/relationships" xmlns:p="http://schemas.openxmlformats.org/presentationml/2006/main">
  <p:tag name="TIMING" val="|6.3|6.1"/>
</p:tagLst>
</file>

<file path=ppt/tags/tag4.xml><?xml version="1.0" encoding="utf-8"?>
<p:tagLst xmlns:a="http://schemas.openxmlformats.org/drawingml/2006/main" xmlns:r="http://schemas.openxmlformats.org/officeDocument/2006/relationships" xmlns:p="http://schemas.openxmlformats.org/presentationml/2006/main">
  <p:tag name="TIMING" val="|5.1|3.9"/>
</p:tagLst>
</file>

<file path=ppt/tags/tag5.xml><?xml version="1.0" encoding="utf-8"?>
<p:tagLst xmlns:a="http://schemas.openxmlformats.org/drawingml/2006/main" xmlns:r="http://schemas.openxmlformats.org/officeDocument/2006/relationships" xmlns:p="http://schemas.openxmlformats.org/presentationml/2006/main">
  <p:tag name="TIMING" val="|4.9|2.8|1.8|2.4"/>
</p:tagLst>
</file>

<file path=ppt/tags/tag6.xml><?xml version="1.0" encoding="utf-8"?>
<p:tagLst xmlns:a="http://schemas.openxmlformats.org/drawingml/2006/main" xmlns:r="http://schemas.openxmlformats.org/officeDocument/2006/relationships" xmlns:p="http://schemas.openxmlformats.org/presentationml/2006/main">
  <p:tag name="TIMING" val="|7.5"/>
</p:tagLst>
</file>

<file path=ppt/tags/tag7.xml><?xml version="1.0" encoding="utf-8"?>
<p:tagLst xmlns:a="http://schemas.openxmlformats.org/drawingml/2006/main" xmlns:r="http://schemas.openxmlformats.org/officeDocument/2006/relationships" xmlns:p="http://schemas.openxmlformats.org/presentationml/2006/main">
  <p:tag name="TIMING" val="|3.2|3.4|6.6"/>
</p:tagLst>
</file>

<file path=ppt/tags/tag8.xml><?xml version="1.0" encoding="utf-8"?>
<p:tagLst xmlns:a="http://schemas.openxmlformats.org/drawingml/2006/main" xmlns:r="http://schemas.openxmlformats.org/officeDocument/2006/relationships" xmlns:p="http://schemas.openxmlformats.org/presentationml/2006/main">
  <p:tag name="TIMING" val="|4.4|2.9|3.6|2.5"/>
</p:tagLst>
</file>

<file path=ppt/tags/tag9.xml><?xml version="1.0" encoding="utf-8"?>
<p:tagLst xmlns:a="http://schemas.openxmlformats.org/drawingml/2006/main" xmlns:r="http://schemas.openxmlformats.org/officeDocument/2006/relationships" xmlns:p="http://schemas.openxmlformats.org/presentationml/2006/main">
  <p:tag name="TIMING" val="|4.3|4.6|4.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79</TotalTime>
  <Words>591</Words>
  <Application>Microsoft Office PowerPoint</Application>
  <PresentationFormat>Widescreen</PresentationFormat>
  <Paragraphs>43</Paragraphs>
  <Slides>15</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Bahnschrift SemiBold</vt:lpstr>
      <vt:lpstr>Calibri</vt:lpstr>
      <vt:lpstr>Symbol</vt:lpstr>
      <vt:lpstr>Times New Roman</vt:lpstr>
      <vt:lpstr>Trebuchet MS</vt:lpstr>
      <vt:lpstr>Wingdings</vt:lpstr>
      <vt:lpstr>Wingdings 3</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RITIK KATOCH</dc:creator>
  <dc:description/>
  <cp:lastModifiedBy>RITIK KATOCH</cp:lastModifiedBy>
  <cp:revision>14</cp:revision>
  <dcterms:created xsi:type="dcterms:W3CDTF">2019-11-06T15:47:17Z</dcterms:created>
  <dcterms:modified xsi:type="dcterms:W3CDTF">2020-01-30T05:02:58Z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13</vt:i4>
  </property>
</Properties>
</file>