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SCHOOL  </a:t>
            </a:r>
            <a:br>
              <a:rPr lang="en-IN" dirty="0" smtClean="0"/>
            </a:br>
            <a:r>
              <a:rPr lang="en-IN" dirty="0" smtClean="0"/>
              <a:t>MANAGEMENT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9186" y="3283129"/>
            <a:ext cx="6815669" cy="1320802"/>
          </a:xfrm>
        </p:spPr>
        <p:txBody>
          <a:bodyPr>
            <a:normAutofit/>
          </a:bodyPr>
          <a:lstStyle/>
          <a:p>
            <a:r>
              <a:rPr lang="en-IN" sz="5400" dirty="0" smtClean="0"/>
              <a:t>SYSTEM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25395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0" y="600891"/>
            <a:ext cx="11112139" cy="564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8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" y="600891"/>
            <a:ext cx="10964092" cy="559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1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9" y="627017"/>
            <a:ext cx="10964091" cy="560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" y="635726"/>
            <a:ext cx="10998926" cy="56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8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09599"/>
            <a:ext cx="10964091" cy="56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0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" y="618309"/>
            <a:ext cx="10990218" cy="56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7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4" y="618309"/>
            <a:ext cx="10981509" cy="56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10" y="618309"/>
            <a:ext cx="10990216" cy="559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7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" y="618309"/>
            <a:ext cx="10990217" cy="56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5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9" y="618309"/>
            <a:ext cx="10990217" cy="56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20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2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SCHOOL  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  MANAGEMENT</dc:title>
  <dc:creator>RITIK KATOCH</dc:creator>
  <cp:lastModifiedBy>RITIK KATOCH</cp:lastModifiedBy>
  <cp:revision>3</cp:revision>
  <dcterms:created xsi:type="dcterms:W3CDTF">2018-05-25T19:27:43Z</dcterms:created>
  <dcterms:modified xsi:type="dcterms:W3CDTF">2018-05-27T12:07:24Z</dcterms:modified>
</cp:coreProperties>
</file>