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B1323-FCDA-4960-B0D7-62CAA50FA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E5E7ED-F5D0-4E88-B923-4C72C3C87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2C172-9B0D-4999-83D6-5461D3B7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8284-ED79-4CF5-A1D5-6F178D4BF8CF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5439E4-E397-4EE4-B520-240CB990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4036D-BE79-4DB6-BDFD-00DE246C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8009-78D1-47F3-94B7-98A59EC7C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67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937D5-6F55-4F70-81FE-C73C9647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95C6E8-8D83-41FA-9AA4-496B0853D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1AACE-1DA6-4D31-A5EB-FEF7D43C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8284-ED79-4CF5-A1D5-6F178D4BF8CF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32596-D9A1-456E-8854-4F4CB231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8E70AF-EF34-4F9B-BED8-17BAE6AA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8009-78D1-47F3-94B7-98A59EC7C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7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1EE7D3-5668-4BBC-B455-DCC61DABC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F81A56-5FB7-4082-BA22-728B081F6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B77F4-1876-467D-8133-A807A9F5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8284-ED79-4CF5-A1D5-6F178D4BF8CF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E4841-27DB-4FEC-9C38-C8E648AA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0819CA-5B54-45DF-9586-6C087B59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8009-78D1-47F3-94B7-98A59EC7C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17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BDC51-3808-47DD-90B1-6FA480FED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39A14-FDB6-48C9-AEF4-2C5C54E10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FE9B01-8784-43AA-B7CA-42D1A142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8284-ED79-4CF5-A1D5-6F178D4BF8CF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555F43-B940-4934-BA86-D9504E78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30F8D1-8A2D-4D70-8A15-30E3B4C3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8009-78D1-47F3-94B7-98A59EC7C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38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5E383-4708-4D95-ADF1-AF484376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3571F3-39B5-4FAB-BF95-3F450F61C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0EE2A-BE39-443F-8B4D-BF716C88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8284-ED79-4CF5-A1D5-6F178D4BF8CF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47F21B-22C7-4E0E-A179-734BBA81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518B6-5802-4E12-A473-06F62FE8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8009-78D1-47F3-94B7-98A59EC7C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36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2D8C9-924B-4A1B-86BC-A9E15D0A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92E83-AD69-4657-85D3-EE5EF59AF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B3A466-0962-4CCB-9ABB-9A2898D2E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E8E2F7-C155-45FF-950B-3C4EF1EC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8284-ED79-4CF5-A1D5-6F178D4BF8CF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020372-0246-4A89-B77C-74728B06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92717F-A3D3-42E2-8602-BD4CDE58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8009-78D1-47F3-94B7-98A59EC7C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98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7119B-9CF6-4401-B13A-64E2692DA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9B6D9A-FBA4-4468-89AF-D0DBC0505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03DB35-F5F0-40D1-98C5-106FFDCBA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2EBAF1-F75D-4E08-BDD8-C6AD80F7E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302554-9E76-4BFB-B27D-068FEFB9B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3E4E96-13DF-4FFA-BC78-D990BD18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8284-ED79-4CF5-A1D5-6F178D4BF8CF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6E067D-38B2-45B4-99FA-2552FE4E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C1CFBB-3E89-452B-9D46-78404DF0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8009-78D1-47F3-94B7-98A59EC7C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70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5110A-0B92-456B-902D-64E3548A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60ADF8-9D88-4900-ACD9-C94103D3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8284-ED79-4CF5-A1D5-6F178D4BF8CF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3F3266-025D-45DF-B74E-1BD7DD8B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228885-372E-464F-9E74-E25810136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8009-78D1-47F3-94B7-98A59EC7C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50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BDED72-A528-4862-9C31-80C7840E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8284-ED79-4CF5-A1D5-6F178D4BF8CF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C9D543-75C2-477B-BF44-28175230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07A3B0-1F69-4C1A-BA42-8C486BBE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8009-78D1-47F3-94B7-98A59EC7C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63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0A366-9C7A-4A81-8862-52959F43D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B3A39F-C825-4D40-8D7B-FBA9581FC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DE82A7-1318-4EF9-9C86-8F4C5074C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D7CB74-EC74-4AAC-BDE3-91C90B38B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8284-ED79-4CF5-A1D5-6F178D4BF8CF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148CE3-57C0-408D-88F2-DB681EE1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90EA24-ECB0-4038-B80B-4D72B845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8009-78D1-47F3-94B7-98A59EC7C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06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50F61-E1FC-4289-94E2-52FC810E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EF94A8-4EA4-4960-B050-0E8861B94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C2200E-68CF-4809-A0F3-DE57B00EA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8C1B69-C3C2-44E0-AC54-9F1F7BB2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8284-ED79-4CF5-A1D5-6F178D4BF8CF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EC54EF-F0BF-4A7F-8C87-187167A8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037A80-4009-471E-9CE7-4D83D840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8009-78D1-47F3-94B7-98A59EC7C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66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DD9549-30A3-4029-867F-9A365EE24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E67BFB-8FD9-44A9-BD78-5398B3739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8C3C11-91D1-469C-9538-3756FBD15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D8284-ED79-4CF5-A1D5-6F178D4BF8CF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6F1C2-2E54-41E7-A849-7F5FBC008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6B143C-AE1C-4D08-A703-D04B9E13C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E8009-78D1-47F3-94B7-98A59EC7C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8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587B7-5B54-4AB8-8C93-9243B34FE1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/>
              <a:t>大连售楼处水吧台音乐灯光装置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7E8049-823D-4459-B7C4-A8893BDDF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深圳市千方设计顾问有限公司</a:t>
            </a:r>
          </a:p>
        </p:txBody>
      </p:sp>
    </p:spTree>
    <p:extLst>
      <p:ext uri="{BB962C8B-B14F-4D97-AF65-F5344CB8AC3E}">
        <p14:creationId xmlns:p14="http://schemas.microsoft.com/office/powerpoint/2010/main" val="208283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BA0014-E3E4-43EC-BC48-66BC21366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895312"/>
            <a:ext cx="6487939" cy="46550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1637CBC-7308-4814-A986-EAEAE211DCDA}"/>
              </a:ext>
            </a:extLst>
          </p:cNvPr>
          <p:cNvSpPr txBox="1"/>
          <p:nvPr/>
        </p:nvSpPr>
        <p:spPr>
          <a:xfrm>
            <a:off x="7799832" y="895312"/>
            <a:ext cx="36667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音乐灯光装置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灯光：</a:t>
            </a:r>
            <a:r>
              <a:rPr lang="en-US" altLang="zh-CN" dirty="0"/>
              <a:t>3000k</a:t>
            </a:r>
            <a:r>
              <a:rPr lang="zh-CN" altLang="en-US" dirty="0"/>
              <a:t>色温 </a:t>
            </a:r>
            <a:r>
              <a:rPr lang="en-US" altLang="zh-CN" dirty="0"/>
              <a:t>LED</a:t>
            </a:r>
            <a:r>
              <a:rPr lang="zh-CN" altLang="en-US" dirty="0"/>
              <a:t>灯带</a:t>
            </a:r>
            <a:endParaRPr lang="en-US" altLang="zh-CN" dirty="0"/>
          </a:p>
          <a:p>
            <a:r>
              <a:rPr lang="zh-CN" altLang="en-US" dirty="0"/>
              <a:t>数量：</a:t>
            </a:r>
            <a:r>
              <a:rPr lang="en-US" altLang="zh-CN" dirty="0"/>
              <a:t>61</a:t>
            </a:r>
            <a:r>
              <a:rPr lang="zh-CN" altLang="en-US" dirty="0"/>
              <a:t>条</a:t>
            </a:r>
            <a:r>
              <a:rPr lang="en-US" altLang="zh-CN" dirty="0"/>
              <a:t>LED</a:t>
            </a:r>
            <a:r>
              <a:rPr lang="zh-CN" altLang="en-US" dirty="0"/>
              <a:t>灯带</a:t>
            </a:r>
            <a:endParaRPr lang="en-US" altLang="zh-CN" dirty="0"/>
          </a:p>
          <a:p>
            <a:r>
              <a:rPr lang="zh-CN" altLang="en-US" dirty="0"/>
              <a:t>传感器：麦克风传感器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变化规律：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当声音音量分贝达到</a:t>
            </a:r>
            <a:r>
              <a:rPr lang="en-US" altLang="zh-CN" dirty="0"/>
              <a:t>40</a:t>
            </a:r>
            <a:r>
              <a:rPr lang="zh-CN" altLang="en-US" dirty="0"/>
              <a:t>分贝（预设值），</a:t>
            </a:r>
            <a:r>
              <a:rPr lang="en-US" altLang="zh-CN" dirty="0"/>
              <a:t>61</a:t>
            </a:r>
            <a:r>
              <a:rPr lang="zh-CN" altLang="en-US" dirty="0"/>
              <a:t>条灯带的亮暗变化，根据采集声音规律变化；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、当声音音量未达到</a:t>
            </a:r>
            <a:r>
              <a:rPr lang="en-US" altLang="zh-CN" dirty="0"/>
              <a:t>40</a:t>
            </a:r>
            <a:r>
              <a:rPr lang="zh-CN" altLang="en-US" dirty="0"/>
              <a:t>分贝（预设值），灯光将按照设置的默认模式，进行一个呼吸灯变化。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048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BA0014-E3E4-43EC-BC48-66BC21366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895312"/>
            <a:ext cx="6487939" cy="465509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6CE7F7A-9111-468F-961A-A497FF69C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792" y="142684"/>
            <a:ext cx="2575179" cy="328631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7F4374A-6EEB-44F4-A899-74079CA4A680}"/>
              </a:ext>
            </a:extLst>
          </p:cNvPr>
          <p:cNvSpPr/>
          <p:nvPr/>
        </p:nvSpPr>
        <p:spPr>
          <a:xfrm>
            <a:off x="5111496" y="2386584"/>
            <a:ext cx="246888" cy="3749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A04A6E7-9083-4889-B07A-54CDA48E04D9}"/>
              </a:ext>
            </a:extLst>
          </p:cNvPr>
          <p:cNvCxnSpPr>
            <a:cxnSpLocks/>
          </p:cNvCxnSpPr>
          <p:nvPr/>
        </p:nvCxnSpPr>
        <p:spPr>
          <a:xfrm>
            <a:off x="5358384" y="2551176"/>
            <a:ext cx="2395728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D5EDA7C4-3E3D-4877-8188-A914F663A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792" y="3664917"/>
            <a:ext cx="4391389" cy="281448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DEED3A1-51DC-4595-A297-DA8ADD8540C3}"/>
              </a:ext>
            </a:extLst>
          </p:cNvPr>
          <p:cNvSpPr txBox="1"/>
          <p:nvPr/>
        </p:nvSpPr>
        <p:spPr>
          <a:xfrm>
            <a:off x="10054971" y="3167390"/>
            <a:ext cx="1717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单个尺寸图 单位：</a:t>
            </a:r>
            <a:r>
              <a:rPr lang="en-US" altLang="zh-CN" sz="1200" dirty="0"/>
              <a:t>mm</a:t>
            </a:r>
            <a:endParaRPr lang="zh-CN" altLang="en-US" sz="1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26ED32F-579F-4B82-81F5-39E898E2D2EB}"/>
              </a:ext>
            </a:extLst>
          </p:cNvPr>
          <p:cNvSpPr txBox="1"/>
          <p:nvPr/>
        </p:nvSpPr>
        <p:spPr>
          <a:xfrm>
            <a:off x="7391019" y="6515886"/>
            <a:ext cx="1588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单个剖样图 单位：</a:t>
            </a:r>
            <a:r>
              <a:rPr lang="en-US" altLang="zh-CN" sz="1100" b="1" dirty="0"/>
              <a:t>mm</a:t>
            </a:r>
            <a:endParaRPr lang="zh-CN" altLang="en-US" sz="11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777E401-3C1A-4134-8284-45BE0A83D316}"/>
              </a:ext>
            </a:extLst>
          </p:cNvPr>
          <p:cNvSpPr txBox="1"/>
          <p:nvPr/>
        </p:nvSpPr>
        <p:spPr>
          <a:xfrm>
            <a:off x="8950261" y="6515886"/>
            <a:ext cx="31470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</a:rPr>
              <a:t>（亚克力、金属、石材材料由施工单位制作</a:t>
            </a:r>
            <a:r>
              <a:rPr lang="zh-CN" altLang="en-US" sz="1000" dirty="0">
                <a:solidFill>
                  <a:srgbClr val="FF0000"/>
                </a:solidFill>
              </a:rPr>
              <a:t>安装</a:t>
            </a:r>
            <a:r>
              <a:rPr lang="zh-CN" altLang="en-US" sz="1050" dirty="0">
                <a:solidFill>
                  <a:srgbClr val="FF000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35810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123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大连售楼处水吧台音乐灯光装置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 Haring</dc:creator>
  <cp:lastModifiedBy>Hu Haring</cp:lastModifiedBy>
  <cp:revision>3</cp:revision>
  <dcterms:created xsi:type="dcterms:W3CDTF">2020-05-31T06:33:31Z</dcterms:created>
  <dcterms:modified xsi:type="dcterms:W3CDTF">2020-05-31T06:48:30Z</dcterms:modified>
</cp:coreProperties>
</file>