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79" r:id="rId9"/>
    <p:sldId id="258" r:id="rId10"/>
    <p:sldId id="259" r:id="rId11"/>
    <p:sldId id="260" r:id="rId12"/>
    <p:sldId id="261" r:id="rId13"/>
    <p:sldId id="26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71" r:id="rId23"/>
    <p:sldId id="272" r:id="rId24"/>
    <p:sldId id="274" r:id="rId25"/>
    <p:sldId id="273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71D-2B6A-49AE-B2DD-EE24B205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666478"/>
            <a:ext cx="8825658" cy="1110903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D45E-282E-448F-81BB-46577D0FC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angular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</a:p>
          <a:p>
            <a:r>
              <a:rPr lang="en-US" dirty="0"/>
              <a:t>Angular 2 launched in September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2411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</a:p>
          <a:p>
            <a:r>
              <a:rPr lang="en-US" dirty="0"/>
              <a:t>Angular 2 launched in September 2016</a:t>
            </a:r>
          </a:p>
          <a:p>
            <a:r>
              <a:rPr lang="en-US" dirty="0"/>
              <a:t>AngularJS and Angular exist side by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443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51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97290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86471056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</p:txBody>
      </p:sp>
    </p:spTree>
    <p:extLst>
      <p:ext uri="{BB962C8B-B14F-4D97-AF65-F5344CB8AC3E}">
        <p14:creationId xmlns:p14="http://schemas.microsoft.com/office/powerpoint/2010/main" val="137236516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7293056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</a:t>
            </a:r>
            <a:r>
              <a:rPr lang="en-US" dirty="0" err="1"/>
              <a:t>organised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291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</p:txBody>
      </p:sp>
    </p:spTree>
    <p:extLst>
      <p:ext uri="{BB962C8B-B14F-4D97-AF65-F5344CB8AC3E}">
        <p14:creationId xmlns:p14="http://schemas.microsoft.com/office/powerpoint/2010/main" val="57422157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  <a:p>
            <a:r>
              <a:rPr lang="en-US" dirty="0"/>
              <a:t>Uses Typescript and CSS pre-compilers (SASS/LESS) out of the box.</a:t>
            </a:r>
          </a:p>
        </p:txBody>
      </p:sp>
    </p:spTree>
    <p:extLst>
      <p:ext uri="{BB962C8B-B14F-4D97-AF65-F5344CB8AC3E}">
        <p14:creationId xmlns:p14="http://schemas.microsoft.com/office/powerpoint/2010/main" val="16606933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</p:spTree>
    <p:extLst>
      <p:ext uri="{BB962C8B-B14F-4D97-AF65-F5344CB8AC3E}">
        <p14:creationId xmlns:p14="http://schemas.microsoft.com/office/powerpoint/2010/main" val="374661258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  <a:p>
            <a:r>
              <a:rPr lang="en-US" dirty="0"/>
              <a:t>Uses Typescript and CSS pre-compilers (SASS/LESS) out of the box.</a:t>
            </a:r>
          </a:p>
          <a:p>
            <a:r>
              <a:rPr lang="en-US" dirty="0"/>
              <a:t>Reporting section of Darwin/</a:t>
            </a:r>
            <a:r>
              <a:rPr lang="en-US" dirty="0" err="1"/>
              <a:t>eServices</a:t>
            </a:r>
            <a:r>
              <a:rPr lang="en-US" dirty="0"/>
              <a:t> written in Angular.</a:t>
            </a:r>
          </a:p>
        </p:txBody>
      </p:sp>
    </p:spTree>
    <p:extLst>
      <p:ext uri="{BB962C8B-B14F-4D97-AF65-F5344CB8AC3E}">
        <p14:creationId xmlns:p14="http://schemas.microsoft.com/office/powerpoint/2010/main" val="60837753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262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</p:txBody>
      </p:sp>
    </p:spTree>
    <p:extLst>
      <p:ext uri="{BB962C8B-B14F-4D97-AF65-F5344CB8AC3E}">
        <p14:creationId xmlns:p14="http://schemas.microsoft.com/office/powerpoint/2010/main" val="218537406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  <a:p>
            <a:r>
              <a:rPr lang="en-US" dirty="0"/>
              <a:t>Angular\CLI which can be downloaded using 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23950880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  <a:p>
            <a:r>
              <a:rPr lang="en-US" dirty="0"/>
              <a:t>Angular\CLI which can be downloaded using Node Package Manager (NPM)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83353985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</p:txBody>
      </p:sp>
    </p:spTree>
    <p:extLst>
      <p:ext uri="{BB962C8B-B14F-4D97-AF65-F5344CB8AC3E}">
        <p14:creationId xmlns:p14="http://schemas.microsoft.com/office/powerpoint/2010/main" val="4923971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</p:txBody>
      </p:sp>
    </p:spTree>
    <p:extLst>
      <p:ext uri="{BB962C8B-B14F-4D97-AF65-F5344CB8AC3E}">
        <p14:creationId xmlns:p14="http://schemas.microsoft.com/office/powerpoint/2010/main" val="202906475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  <a:p>
            <a:r>
              <a:rPr lang="en-US" dirty="0"/>
              <a:t>Open a new terminal window from within VS Code</a:t>
            </a:r>
          </a:p>
        </p:txBody>
      </p:sp>
    </p:spTree>
    <p:extLst>
      <p:ext uri="{BB962C8B-B14F-4D97-AF65-F5344CB8AC3E}">
        <p14:creationId xmlns:p14="http://schemas.microsoft.com/office/powerpoint/2010/main" val="284887412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  <a:p>
            <a:r>
              <a:rPr lang="en-US" dirty="0"/>
              <a:t>Open a new terminal window from within VS Code</a:t>
            </a:r>
          </a:p>
          <a:p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/>
              <a:t>@angular\cli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52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28270812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</p:txBody>
      </p:sp>
    </p:spTree>
    <p:extLst>
      <p:ext uri="{BB962C8B-B14F-4D97-AF65-F5344CB8AC3E}">
        <p14:creationId xmlns:p14="http://schemas.microsoft.com/office/powerpoint/2010/main" val="2197524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36262060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135441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$Http</a:t>
            </a:r>
          </a:p>
        </p:txBody>
      </p:sp>
    </p:spTree>
    <p:extLst>
      <p:ext uri="{BB962C8B-B14F-4D97-AF65-F5344CB8AC3E}">
        <p14:creationId xmlns:p14="http://schemas.microsoft.com/office/powerpoint/2010/main" val="2342498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412562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97650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618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Angular</vt:lpstr>
      <vt:lpstr>Angular</vt:lpstr>
      <vt:lpstr>Angular</vt:lpstr>
      <vt:lpstr>Angular</vt:lpstr>
      <vt:lpstr>Angular</vt:lpstr>
      <vt:lpstr>Angular</vt:lpstr>
      <vt:lpstr>Angular</vt:lpstr>
      <vt:lpstr>What is Angular?</vt:lpstr>
      <vt:lpstr>What is Angular?</vt:lpstr>
      <vt:lpstr>What is Angular?</vt:lpstr>
      <vt:lpstr>What is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What do we need to start using Angular?</vt:lpstr>
      <vt:lpstr>What do we need to start using Angular?</vt:lpstr>
      <vt:lpstr>What do we need to start using Angular?</vt:lpstr>
      <vt:lpstr>What do we need to start using Angular?</vt:lpstr>
      <vt:lpstr>Creating an Angular application</vt:lpstr>
      <vt:lpstr>Creating an Angular application</vt:lpstr>
      <vt:lpstr>Creating an Angular application</vt:lpstr>
      <vt:lpstr>Creating an Angular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Mick</dc:creator>
  <cp:lastModifiedBy>Mick</cp:lastModifiedBy>
  <cp:revision>14</cp:revision>
  <dcterms:created xsi:type="dcterms:W3CDTF">2019-07-09T02:59:55Z</dcterms:created>
  <dcterms:modified xsi:type="dcterms:W3CDTF">2019-09-12T02:44:41Z</dcterms:modified>
</cp:coreProperties>
</file>