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70CE7F-C83D-46C1-A0D2-8367E426BCDD}">
          <p14:sldIdLst>
            <p14:sldId id="256"/>
          </p14:sldIdLst>
        </p14:section>
        <p14:section name="Untitled Section" id="{FD22406C-C1DA-42E4-A5FD-F143D9AF627C}">
          <p14:sldIdLst>
            <p14:sldId id="257"/>
          </p14:sldIdLst>
        </p14:section>
        <p14:section name="Untitled Section" id="{01420AB6-C7D5-4A09-A104-0C05F7934029}">
          <p14:sldIdLst>
            <p14:sldId id="258"/>
          </p14:sldIdLst>
        </p14:section>
        <p14:section name="Untitled Section" id="{387D3588-9994-4283-9DF2-016D7724E649}">
          <p14:sldIdLst>
            <p14:sldId id="259"/>
          </p14:sldIdLst>
        </p14:section>
        <p14:section name="Untitled Section" id="{07FAD84A-64C1-412B-9E75-F37ED8034D65}">
          <p14:sldIdLst>
            <p14:sldId id="260"/>
            <p14:sldId id="261"/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4"/>
            <p14:sldId id="27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1D-2B6A-49AE-B2DD-EE24B2052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D45E-282E-448F-81BB-46577D0FC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angular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7293056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</a:t>
            </a:r>
            <a:r>
              <a:rPr lang="en-US" dirty="0" err="1"/>
              <a:t>organised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291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</p:txBody>
      </p:sp>
    </p:spTree>
    <p:extLst>
      <p:ext uri="{BB962C8B-B14F-4D97-AF65-F5344CB8AC3E}">
        <p14:creationId xmlns:p14="http://schemas.microsoft.com/office/powerpoint/2010/main" val="5742215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(SASS/LESS) out of the box.</a:t>
            </a:r>
          </a:p>
        </p:txBody>
      </p:sp>
    </p:spTree>
    <p:extLst>
      <p:ext uri="{BB962C8B-B14F-4D97-AF65-F5344CB8AC3E}">
        <p14:creationId xmlns:p14="http://schemas.microsoft.com/office/powerpoint/2010/main" val="16606933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(SASS/LESS) out of the box.</a:t>
            </a:r>
          </a:p>
          <a:p>
            <a:r>
              <a:rPr lang="en-US" dirty="0"/>
              <a:t>Reporting section of Darwin/</a:t>
            </a:r>
            <a:r>
              <a:rPr lang="en-US" dirty="0" err="1"/>
              <a:t>eServices</a:t>
            </a:r>
            <a:r>
              <a:rPr lang="en-US" dirty="0"/>
              <a:t> written in Angular.</a:t>
            </a:r>
          </a:p>
        </p:txBody>
      </p:sp>
    </p:spTree>
    <p:extLst>
      <p:ext uri="{BB962C8B-B14F-4D97-AF65-F5344CB8AC3E}">
        <p14:creationId xmlns:p14="http://schemas.microsoft.com/office/powerpoint/2010/main" val="60837753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262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</p:txBody>
      </p:sp>
    </p:spTree>
    <p:extLst>
      <p:ext uri="{BB962C8B-B14F-4D97-AF65-F5344CB8AC3E}">
        <p14:creationId xmlns:p14="http://schemas.microsoft.com/office/powerpoint/2010/main" val="218537406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23950880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83353985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</p:txBody>
      </p:sp>
    </p:spTree>
    <p:extLst>
      <p:ext uri="{BB962C8B-B14F-4D97-AF65-F5344CB8AC3E}">
        <p14:creationId xmlns:p14="http://schemas.microsoft.com/office/powerpoint/2010/main" val="492397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74661258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</p:txBody>
      </p:sp>
    </p:spTree>
    <p:extLst>
      <p:ext uri="{BB962C8B-B14F-4D97-AF65-F5344CB8AC3E}">
        <p14:creationId xmlns:p14="http://schemas.microsoft.com/office/powerpoint/2010/main" val="202906475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  <a:p>
            <a:r>
              <a:rPr lang="en-US" dirty="0"/>
              <a:t>Open a new terminal window from within VS Code</a:t>
            </a:r>
          </a:p>
        </p:txBody>
      </p:sp>
    </p:spTree>
    <p:extLst>
      <p:ext uri="{BB962C8B-B14F-4D97-AF65-F5344CB8AC3E}">
        <p14:creationId xmlns:p14="http://schemas.microsoft.com/office/powerpoint/2010/main" val="284887412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  <a:p>
            <a:r>
              <a:rPr lang="en-US" dirty="0"/>
              <a:t>Open a new terminal window from within VS Code</a:t>
            </a:r>
          </a:p>
          <a:p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/>
              <a:t>@angular\cli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52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97650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2411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</a:p>
          <a:p>
            <a:r>
              <a:rPr lang="en-US" dirty="0"/>
              <a:t>AngularJS and Angular exist side by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443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51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97290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8647105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</p:txBody>
      </p:sp>
    </p:spTree>
    <p:extLst>
      <p:ext uri="{BB962C8B-B14F-4D97-AF65-F5344CB8AC3E}">
        <p14:creationId xmlns:p14="http://schemas.microsoft.com/office/powerpoint/2010/main" val="137236516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533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Angular</vt:lpstr>
      <vt:lpstr>What is Angular?</vt:lpstr>
      <vt:lpstr>What is Angular?</vt:lpstr>
      <vt:lpstr>What is Angular?</vt:lpstr>
      <vt:lpstr>What is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What do we need to start using Angular?</vt:lpstr>
      <vt:lpstr>What do we need to start using Angular?</vt:lpstr>
      <vt:lpstr>What do we need to start using Angular?</vt:lpstr>
      <vt:lpstr>What do we need to start using Angular?</vt:lpstr>
      <vt:lpstr>Creating an Angular application</vt:lpstr>
      <vt:lpstr>Creating an Angular application</vt:lpstr>
      <vt:lpstr>Creating an Angular application</vt:lpstr>
      <vt:lpstr>Creating an Angular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Mick</dc:creator>
  <cp:lastModifiedBy>Mick</cp:lastModifiedBy>
  <cp:revision>10</cp:revision>
  <dcterms:created xsi:type="dcterms:W3CDTF">2019-07-09T02:59:55Z</dcterms:created>
  <dcterms:modified xsi:type="dcterms:W3CDTF">2019-09-10T01:41:25Z</dcterms:modified>
</cp:coreProperties>
</file>