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79" r:id="rId9"/>
    <p:sldId id="258" r:id="rId10"/>
    <p:sldId id="259" r:id="rId11"/>
    <p:sldId id="260" r:id="rId12"/>
    <p:sldId id="261" r:id="rId13"/>
    <p:sldId id="269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0" r:id="rId22"/>
    <p:sldId id="271" r:id="rId23"/>
    <p:sldId id="272" r:id="rId24"/>
    <p:sldId id="274" r:id="rId25"/>
    <p:sldId id="273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971D-2B6A-49AE-B2DD-EE24B2052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666478"/>
            <a:ext cx="8825658" cy="1110903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D45E-282E-448F-81BB-46577D0FC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angular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2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First appeared in October 2010</a:t>
            </a:r>
          </a:p>
          <a:p>
            <a:r>
              <a:rPr lang="en-US" dirty="0"/>
              <a:t>Angular 2 launched in September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2411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First appeared in October 2010</a:t>
            </a:r>
          </a:p>
          <a:p>
            <a:r>
              <a:rPr lang="en-US" dirty="0"/>
              <a:t>Angular 2 launched in September 2016</a:t>
            </a:r>
          </a:p>
          <a:p>
            <a:r>
              <a:rPr lang="en-US" dirty="0"/>
              <a:t>AngularJS and Angular exist side by side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64439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8519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46972903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</p:txBody>
      </p:sp>
    </p:spTree>
    <p:extLst>
      <p:ext uri="{BB962C8B-B14F-4D97-AF65-F5344CB8AC3E}">
        <p14:creationId xmlns:p14="http://schemas.microsoft.com/office/powerpoint/2010/main" val="86471056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</p:txBody>
      </p:sp>
    </p:spTree>
    <p:extLst>
      <p:ext uri="{BB962C8B-B14F-4D97-AF65-F5344CB8AC3E}">
        <p14:creationId xmlns:p14="http://schemas.microsoft.com/office/powerpoint/2010/main" val="137236516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72930564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is well </a:t>
            </a:r>
            <a:r>
              <a:rPr lang="en-US" dirty="0" err="1"/>
              <a:t>organised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0291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is well organized</a:t>
            </a:r>
          </a:p>
          <a:p>
            <a:r>
              <a:rPr lang="en-US" dirty="0"/>
              <a:t>Built-in bundling and minification</a:t>
            </a:r>
          </a:p>
        </p:txBody>
      </p:sp>
    </p:spTree>
    <p:extLst>
      <p:ext uri="{BB962C8B-B14F-4D97-AF65-F5344CB8AC3E}">
        <p14:creationId xmlns:p14="http://schemas.microsoft.com/office/powerpoint/2010/main" val="57422157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is well organized</a:t>
            </a:r>
          </a:p>
          <a:p>
            <a:r>
              <a:rPr lang="en-US" dirty="0"/>
              <a:t>Built-in bundling and minification</a:t>
            </a:r>
          </a:p>
          <a:p>
            <a:r>
              <a:rPr lang="en-US" dirty="0"/>
              <a:t>Uses Typescript and CSS pre-compilers (SASS/LESS) out of the box.</a:t>
            </a:r>
          </a:p>
        </p:txBody>
      </p:sp>
    </p:spTree>
    <p:extLst>
      <p:ext uri="{BB962C8B-B14F-4D97-AF65-F5344CB8AC3E}">
        <p14:creationId xmlns:p14="http://schemas.microsoft.com/office/powerpoint/2010/main" val="16606933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</p:spTree>
    <p:extLst>
      <p:ext uri="{BB962C8B-B14F-4D97-AF65-F5344CB8AC3E}">
        <p14:creationId xmlns:p14="http://schemas.microsoft.com/office/powerpoint/2010/main" val="374661258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Encourages use of patterns</a:t>
            </a:r>
          </a:p>
          <a:p>
            <a:r>
              <a:rPr lang="en-US" dirty="0"/>
              <a:t>Uses interfaces and dependency injection</a:t>
            </a:r>
          </a:p>
          <a:p>
            <a:r>
              <a:rPr lang="en-US" dirty="0"/>
              <a:t>Code is well organized</a:t>
            </a:r>
          </a:p>
          <a:p>
            <a:r>
              <a:rPr lang="en-US" dirty="0"/>
              <a:t>Built-in bundling and minification</a:t>
            </a:r>
          </a:p>
          <a:p>
            <a:r>
              <a:rPr lang="en-US" dirty="0"/>
              <a:t>Uses Typescript and CSS pre-compilers (SASS/LESS) out of the box.</a:t>
            </a:r>
          </a:p>
          <a:p>
            <a:r>
              <a:rPr lang="en-US" dirty="0"/>
              <a:t>Reporting section of Darwin/</a:t>
            </a:r>
            <a:r>
              <a:rPr lang="en-US" dirty="0" err="1"/>
              <a:t>eServices</a:t>
            </a:r>
            <a:r>
              <a:rPr lang="en-US" dirty="0"/>
              <a:t> written in Angular.</a:t>
            </a:r>
          </a:p>
        </p:txBody>
      </p:sp>
    </p:spTree>
    <p:extLst>
      <p:ext uri="{BB962C8B-B14F-4D97-AF65-F5344CB8AC3E}">
        <p14:creationId xmlns:p14="http://schemas.microsoft.com/office/powerpoint/2010/main" val="60837753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262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which can be downloaded from nodejs.org</a:t>
            </a:r>
          </a:p>
        </p:txBody>
      </p:sp>
    </p:spTree>
    <p:extLst>
      <p:ext uri="{BB962C8B-B14F-4D97-AF65-F5344CB8AC3E}">
        <p14:creationId xmlns:p14="http://schemas.microsoft.com/office/powerpoint/2010/main" val="218537406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which can be downloaded from nodejs.org</a:t>
            </a:r>
          </a:p>
          <a:p>
            <a:r>
              <a:rPr lang="en-US" dirty="0"/>
              <a:t>Angular\CLI which can be downloaded using Node Package Manager (NPM)</a:t>
            </a:r>
          </a:p>
        </p:txBody>
      </p:sp>
    </p:spTree>
    <p:extLst>
      <p:ext uri="{BB962C8B-B14F-4D97-AF65-F5344CB8AC3E}">
        <p14:creationId xmlns:p14="http://schemas.microsoft.com/office/powerpoint/2010/main" val="23950880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start using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which can be downloaded from nodejs.org</a:t>
            </a:r>
          </a:p>
          <a:p>
            <a:r>
              <a:rPr lang="en-US" dirty="0"/>
              <a:t>Angular\CLI which can be downloaded using Node Package Manager (NPM)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83353985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NodeJs</a:t>
            </a:r>
            <a:r>
              <a:rPr lang="en-US" dirty="0"/>
              <a:t> if not already done, you may want to download the latest version if it has been a while since you installed it.</a:t>
            </a:r>
          </a:p>
        </p:txBody>
      </p:sp>
    </p:spTree>
    <p:extLst>
      <p:ext uri="{BB962C8B-B14F-4D97-AF65-F5344CB8AC3E}">
        <p14:creationId xmlns:p14="http://schemas.microsoft.com/office/powerpoint/2010/main" val="4923971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NodeJs</a:t>
            </a:r>
            <a:r>
              <a:rPr lang="en-US" dirty="0"/>
              <a:t> if not already done, you may want to download the latest version if it has been a while since you installed it.</a:t>
            </a:r>
          </a:p>
          <a:p>
            <a:r>
              <a:rPr lang="en-US" dirty="0"/>
              <a:t>Open VS Code and navigate to a new empty folder</a:t>
            </a:r>
          </a:p>
        </p:txBody>
      </p:sp>
    </p:spTree>
    <p:extLst>
      <p:ext uri="{BB962C8B-B14F-4D97-AF65-F5344CB8AC3E}">
        <p14:creationId xmlns:p14="http://schemas.microsoft.com/office/powerpoint/2010/main" val="202906475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NodeJs</a:t>
            </a:r>
            <a:r>
              <a:rPr lang="en-US" dirty="0"/>
              <a:t> if not already done, you may want to download the latest version if it has been a while since you installed it.</a:t>
            </a:r>
          </a:p>
          <a:p>
            <a:r>
              <a:rPr lang="en-US" dirty="0"/>
              <a:t>Open VS Code and navigate to a new empty folder</a:t>
            </a:r>
          </a:p>
          <a:p>
            <a:r>
              <a:rPr lang="en-US" dirty="0"/>
              <a:t>Open a new terminal window from within VS Code</a:t>
            </a:r>
          </a:p>
        </p:txBody>
      </p:sp>
    </p:spTree>
    <p:extLst>
      <p:ext uri="{BB962C8B-B14F-4D97-AF65-F5344CB8AC3E}">
        <p14:creationId xmlns:p14="http://schemas.microsoft.com/office/powerpoint/2010/main" val="2848874123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NodeJs</a:t>
            </a:r>
            <a:r>
              <a:rPr lang="en-US" dirty="0"/>
              <a:t> if not already done, you may want to download the latest version if it has been a while since you installed it.</a:t>
            </a:r>
          </a:p>
          <a:p>
            <a:r>
              <a:rPr lang="en-US" dirty="0"/>
              <a:t>Open VS Code and navigate to a new empty folder</a:t>
            </a:r>
          </a:p>
          <a:p>
            <a:r>
              <a:rPr lang="en-US" dirty="0"/>
              <a:t>Open a new terminal window from within VS Code</a:t>
            </a:r>
          </a:p>
          <a:p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/>
              <a:t>@angular\cli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2528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28270812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  <a:p>
            <a:r>
              <a:rPr lang="en-US" dirty="0"/>
              <a:t>Using the Angular CLI</a:t>
            </a:r>
          </a:p>
        </p:txBody>
      </p:sp>
    </p:spTree>
    <p:extLst>
      <p:ext uri="{BB962C8B-B14F-4D97-AF65-F5344CB8AC3E}">
        <p14:creationId xmlns:p14="http://schemas.microsoft.com/office/powerpoint/2010/main" val="21975248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  <a:p>
            <a:r>
              <a:rPr lang="en-US" dirty="0"/>
              <a:t>Using the Angular CLI</a:t>
            </a:r>
          </a:p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36262060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  <a:p>
            <a:r>
              <a:rPr lang="en-US" dirty="0"/>
              <a:t>Using the Angular CLI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91354413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7307"/>
            <a:ext cx="9404723" cy="1400530"/>
          </a:xfrm>
        </p:spPr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r>
              <a:rPr lang="en-US" dirty="0"/>
              <a:t>How to set up your environment</a:t>
            </a:r>
          </a:p>
          <a:p>
            <a:r>
              <a:rPr lang="en-US" dirty="0"/>
              <a:t>Using the Angular CLI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Dependency Injection</a:t>
            </a:r>
          </a:p>
          <a:p>
            <a:r>
              <a:rPr lang="en-US"/>
              <a:t>$Http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981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8412562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DE6-170F-4F5C-8CAC-7A5F9E5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64E-9E7F-4B6F-8310-FFD720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First appeared in October 2010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97650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618</Words>
  <Application>Microsoft Office PowerPoint</Application>
  <PresentationFormat>Widescreen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Angular</vt:lpstr>
      <vt:lpstr>Angular</vt:lpstr>
      <vt:lpstr>Angular</vt:lpstr>
      <vt:lpstr>Angular</vt:lpstr>
      <vt:lpstr>Angular</vt:lpstr>
      <vt:lpstr>Angular</vt:lpstr>
      <vt:lpstr>Angular</vt:lpstr>
      <vt:lpstr>What is Angular?</vt:lpstr>
      <vt:lpstr>What is Angular?</vt:lpstr>
      <vt:lpstr>What is Angular?</vt:lpstr>
      <vt:lpstr>What is Angular?</vt:lpstr>
      <vt:lpstr>Why Angular?</vt:lpstr>
      <vt:lpstr>Why Angular?</vt:lpstr>
      <vt:lpstr>Why Angular?</vt:lpstr>
      <vt:lpstr>Why Angular?</vt:lpstr>
      <vt:lpstr>Why Angular?</vt:lpstr>
      <vt:lpstr>Why Angular?</vt:lpstr>
      <vt:lpstr>Why Angular?</vt:lpstr>
      <vt:lpstr>Why Angular?</vt:lpstr>
      <vt:lpstr>Why Angular?</vt:lpstr>
      <vt:lpstr>What do we need to start using Angular?</vt:lpstr>
      <vt:lpstr>What do we need to start using Angular?</vt:lpstr>
      <vt:lpstr>What do we need to start using Angular?</vt:lpstr>
      <vt:lpstr>What do we need to start using Angular?</vt:lpstr>
      <vt:lpstr>Creating an Angular application</vt:lpstr>
      <vt:lpstr>Creating an Angular application</vt:lpstr>
      <vt:lpstr>Creating an Angular application</vt:lpstr>
      <vt:lpstr>Creating an Angular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Mick</dc:creator>
  <cp:lastModifiedBy>Mick</cp:lastModifiedBy>
  <cp:revision>12</cp:revision>
  <dcterms:created xsi:type="dcterms:W3CDTF">2019-07-09T02:59:55Z</dcterms:created>
  <dcterms:modified xsi:type="dcterms:W3CDTF">2019-09-12T01:44:22Z</dcterms:modified>
</cp:coreProperties>
</file>