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99b4cb8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699b4cb8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99b4cb8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99b4cb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99b4cb8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99b4cb8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99b4cb8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699b4cb8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b.pe/coronavirus" TargetMode="External"/><Relationship Id="rId4" Type="http://schemas.openxmlformats.org/officeDocument/2006/relationships/hyperlink" Target="https://twitter.com/rparrawong/status/1388283564878442496/photo/1" TargetMode="External"/><Relationship Id="rId5" Type="http://schemas.openxmlformats.org/officeDocument/2006/relationships/hyperlink" Target="https://twitter.com/Minsa_Peru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4633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Coronavirus (COVID-19) en Perú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4633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76500" y="625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Propuesto: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Resultados promediados por MINSA,CDC,SUSALUD,SINADEF.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Mostrar datos </a:t>
            </a:r>
            <a:r>
              <a:rPr lang="es"/>
              <a:t>más</a:t>
            </a:r>
            <a:r>
              <a:rPr lang="es"/>
              <a:t> reales y certeros de la realidad de nuestro </a:t>
            </a:r>
            <a:r>
              <a:rPr lang="es"/>
              <a:t>país</a:t>
            </a:r>
            <a:r>
              <a:rPr lang="es"/>
              <a:t>. El MINSA tiene una </a:t>
            </a:r>
            <a:r>
              <a:rPr lang="es"/>
              <a:t>desfase</a:t>
            </a:r>
            <a:r>
              <a:rPr lang="es"/>
              <a:t> en cuanto a contagios  y/o </a:t>
            </a:r>
            <a:r>
              <a:rPr lang="es"/>
              <a:t>descensos</a:t>
            </a:r>
            <a:r>
              <a:rPr lang="es"/>
              <a:t> de peruanos al rededor de todo el </a:t>
            </a:r>
            <a:r>
              <a:rPr lang="es"/>
              <a:t>país</a:t>
            </a:r>
            <a:r>
              <a:rPr lang="es"/>
              <a:t>, con la excusa de decir que los datos se demorar ya que algunos centros </a:t>
            </a:r>
            <a:r>
              <a:rPr lang="es"/>
              <a:t>médicos</a:t>
            </a:r>
            <a:r>
              <a:rPr lang="es"/>
              <a:t> no realizan todo su informe de </a:t>
            </a:r>
            <a:r>
              <a:rPr lang="es"/>
              <a:t>decesos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 que trata nuestro es evidenciar cifras reales y </a:t>
            </a:r>
            <a:r>
              <a:rPr lang="es"/>
              <a:t>más</a:t>
            </a:r>
            <a:r>
              <a:rPr lang="es"/>
              <a:t> certeras de los </a:t>
            </a:r>
            <a:r>
              <a:rPr lang="es"/>
              <a:t>decesos</a:t>
            </a:r>
            <a:r>
              <a:rPr lang="es"/>
              <a:t>,contagios y </a:t>
            </a:r>
            <a:r>
              <a:rPr lang="es"/>
              <a:t>situación</a:t>
            </a:r>
            <a:r>
              <a:rPr lang="es"/>
              <a:t> con respecto a las camas UCI.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298" y="3036525"/>
            <a:ext cx="3485300" cy="19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Situación actual del </a:t>
            </a:r>
            <a:r>
              <a:rPr lang="es"/>
              <a:t>País Real sin desfase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88" y="1053025"/>
            <a:ext cx="6975824" cy="394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Bosquejo del proyecto: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928" y="1207437"/>
            <a:ext cx="6152850" cy="36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de información: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https://www.gob.pe/coronavirus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https://twitter.com/rparrawong/status/1388283564878442496/photo/1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https://twitter.com/Minsa_Peru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5538" y="2731696"/>
            <a:ext cx="5429026" cy="18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