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Proxima Nova"/>
      <p:regular r:id="rId33"/>
      <p:bold r:id="rId34"/>
      <p:italic r:id="rId35"/>
      <p:boldItalic r:id="rId36"/>
    </p:embeddedFont>
    <p:embeddedFont>
      <p:font typeface="Raleway Thin"/>
      <p:bold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  <p:embeddedFont>
      <p:font typeface="Alfa Slab One"/>
      <p:regular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3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43" Type="http://schemas.openxmlformats.org/officeDocument/2006/relationships/font" Target="fonts/AlfaSlabOne-regular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Raleway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4.xml"/><Relationship Id="rId33" Type="http://schemas.openxmlformats.org/officeDocument/2006/relationships/font" Target="fonts/ProximaNova-regular.fntdata"/><Relationship Id="rId10" Type="http://schemas.openxmlformats.org/officeDocument/2006/relationships/slide" Target="slides/slide3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6.xml"/><Relationship Id="rId35" Type="http://schemas.openxmlformats.org/officeDocument/2006/relationships/font" Target="fonts/ProximaNova-italic.fntdata"/><Relationship Id="rId12" Type="http://schemas.openxmlformats.org/officeDocument/2006/relationships/slide" Target="slides/slide5.xml"/><Relationship Id="rId34" Type="http://schemas.openxmlformats.org/officeDocument/2006/relationships/font" Target="fonts/ProximaNova-bold.fntdata"/><Relationship Id="rId15" Type="http://schemas.openxmlformats.org/officeDocument/2006/relationships/slide" Target="slides/slide8.xml"/><Relationship Id="rId37" Type="http://schemas.openxmlformats.org/officeDocument/2006/relationships/font" Target="fonts/RalewayThin-bold.fntdata"/><Relationship Id="rId14" Type="http://schemas.openxmlformats.org/officeDocument/2006/relationships/slide" Target="slides/slide7.xml"/><Relationship Id="rId36" Type="http://schemas.openxmlformats.org/officeDocument/2006/relationships/font" Target="fonts/ProximaNova-boldItalic.fntdata"/><Relationship Id="rId17" Type="http://schemas.openxmlformats.org/officeDocument/2006/relationships/slide" Target="slides/slide10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9.xml"/><Relationship Id="rId38" Type="http://schemas.openxmlformats.org/officeDocument/2006/relationships/font" Target="fonts/RalewayThin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768a40e0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768a40e0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504943fc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504943f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541dec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541dec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882e92226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882e92226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82e92226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82e92226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882e92226c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882e92226c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82e92226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882e92226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882e9222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882e9222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8a8faec5b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8a8faec5b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a361b9be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a361b9be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8faec5be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8faec5be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#FD9A28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#26A7FF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#162C9B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a361b9be8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a361b9be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a361b9be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a361b9be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8a8faec5be_0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8a8faec5be_0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#FD9A28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#26A7FF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#162C9B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a361b9be8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a361b9be8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#FD9A28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#26A7FF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#162C9B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f8d9a12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7f8d9a12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a361b9be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a361b9be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7504943f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7504943f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7541dec4c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7541dec4c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7387981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7387981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B60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685800" y="3287213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B60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 txBox="1"/>
          <p:nvPr>
            <p:ph type="ctrTitle"/>
          </p:nvPr>
        </p:nvSpPr>
        <p:spPr>
          <a:xfrm>
            <a:off x="685800" y="2726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85800" y="38306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solidFill>
          <a:srgbClr val="FFB6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flipH="1"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1757200" y="2161800"/>
            <a:ext cx="56298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  <a:defRPr i="1" sz="3000">
                <a:solidFill>
                  <a:srgbClr val="434343"/>
                </a:solidFill>
              </a:defRPr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○"/>
              <a:defRPr i="1" sz="3000">
                <a:solidFill>
                  <a:srgbClr val="434343"/>
                </a:solidFill>
              </a:defRPr>
            </a:lvl8pPr>
            <a:lvl9pPr indent="-419100" lvl="8" marL="4114800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■"/>
              <a:defRPr i="1" sz="30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16"/>
          <p:cNvSpPr txBox="1"/>
          <p:nvPr/>
        </p:nvSpPr>
        <p:spPr>
          <a:xfrm>
            <a:off x="205550" y="75075"/>
            <a:ext cx="799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120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7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B600"/>
                </a:solidFill>
              </a:defRPr>
            </a:lvl1pPr>
            <a:lvl2pPr lvl="1" rtl="0">
              <a:buNone/>
              <a:defRPr>
                <a:solidFill>
                  <a:srgbClr val="FFB600"/>
                </a:solidFill>
              </a:defRPr>
            </a:lvl2pPr>
            <a:lvl3pPr lvl="2" rtl="0">
              <a:buNone/>
              <a:defRPr>
                <a:solidFill>
                  <a:srgbClr val="FFB600"/>
                </a:solidFill>
              </a:defRPr>
            </a:lvl3pPr>
            <a:lvl4pPr lvl="3" rtl="0">
              <a:buNone/>
              <a:defRPr>
                <a:solidFill>
                  <a:srgbClr val="FFB600"/>
                </a:solidFill>
              </a:defRPr>
            </a:lvl4pPr>
            <a:lvl5pPr lvl="4" rtl="0">
              <a:buNone/>
              <a:defRPr>
                <a:solidFill>
                  <a:srgbClr val="FFB600"/>
                </a:solidFill>
              </a:defRPr>
            </a:lvl5pPr>
            <a:lvl6pPr lvl="5" rtl="0">
              <a:buNone/>
              <a:defRPr>
                <a:solidFill>
                  <a:srgbClr val="FFB600"/>
                </a:solidFill>
              </a:defRPr>
            </a:lvl6pPr>
            <a:lvl7pPr lvl="6" rtl="0">
              <a:buNone/>
              <a:defRPr>
                <a:solidFill>
                  <a:srgbClr val="FFB600"/>
                </a:solidFill>
              </a:defRPr>
            </a:lvl7pPr>
            <a:lvl8pPr lvl="7" rtl="0">
              <a:buNone/>
              <a:defRPr>
                <a:solidFill>
                  <a:srgbClr val="FFB600"/>
                </a:solidFill>
              </a:defRPr>
            </a:lvl8pPr>
            <a:lvl9pPr lvl="8" rtl="0">
              <a:buNone/>
              <a:defRPr>
                <a:solidFill>
                  <a:srgbClr val="FFB6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8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922000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8687" y="1887378"/>
            <a:ext cx="35433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9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922000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373778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825557" y="1930500"/>
            <a:ext cx="2332200" cy="29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8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1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1"/>
          <p:cNvSpPr txBox="1"/>
          <p:nvPr>
            <p:ph idx="1" type="body"/>
          </p:nvPr>
        </p:nvSpPr>
        <p:spPr>
          <a:xfrm>
            <a:off x="457200" y="4253909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22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B600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ed">
  <p:cSld name="BLANK_1">
    <p:bg>
      <p:bgPr>
        <a:solidFill>
          <a:srgbClr val="FFB6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23"/>
          <p:cNvSpPr/>
          <p:nvPr/>
        </p:nvSpPr>
        <p:spPr>
          <a:xfrm>
            <a:off x="390735" y="379877"/>
            <a:ext cx="8362529" cy="4383746"/>
          </a:xfrm>
          <a:custGeom>
            <a:rect b="b" l="l" r="r" t="t"/>
            <a:pathLst>
              <a:path extrusionOk="0" fill="none" h="149667" w="285508">
                <a:moveTo>
                  <a:pt x="252882" y="0"/>
                </a:moveTo>
                <a:lnTo>
                  <a:pt x="13220" y="0"/>
                </a:lnTo>
                <a:lnTo>
                  <a:pt x="13220" y="0"/>
                </a:lnTo>
                <a:lnTo>
                  <a:pt x="11826" y="61"/>
                </a:lnTo>
                <a:lnTo>
                  <a:pt x="10552" y="243"/>
                </a:lnTo>
                <a:lnTo>
                  <a:pt x="9279" y="607"/>
                </a:lnTo>
                <a:lnTo>
                  <a:pt x="8066" y="1031"/>
                </a:lnTo>
                <a:lnTo>
                  <a:pt x="6914" y="1577"/>
                </a:lnTo>
                <a:lnTo>
                  <a:pt x="5822" y="2244"/>
                </a:lnTo>
                <a:lnTo>
                  <a:pt x="4791" y="3032"/>
                </a:lnTo>
                <a:lnTo>
                  <a:pt x="3881" y="3881"/>
                </a:lnTo>
                <a:lnTo>
                  <a:pt x="3032" y="4791"/>
                </a:lnTo>
                <a:lnTo>
                  <a:pt x="2244" y="5822"/>
                </a:lnTo>
                <a:lnTo>
                  <a:pt x="1577" y="6914"/>
                </a:lnTo>
                <a:lnTo>
                  <a:pt x="1031" y="8066"/>
                </a:lnTo>
                <a:lnTo>
                  <a:pt x="607" y="9279"/>
                </a:lnTo>
                <a:lnTo>
                  <a:pt x="243" y="10552"/>
                </a:lnTo>
                <a:lnTo>
                  <a:pt x="61" y="11826"/>
                </a:lnTo>
                <a:lnTo>
                  <a:pt x="0" y="13220"/>
                </a:lnTo>
                <a:lnTo>
                  <a:pt x="0" y="136447"/>
                </a:lnTo>
                <a:lnTo>
                  <a:pt x="0" y="136447"/>
                </a:lnTo>
                <a:lnTo>
                  <a:pt x="61" y="137841"/>
                </a:lnTo>
                <a:lnTo>
                  <a:pt x="243" y="139115"/>
                </a:lnTo>
                <a:lnTo>
                  <a:pt x="607" y="140388"/>
                </a:lnTo>
                <a:lnTo>
                  <a:pt x="1031" y="141601"/>
                </a:lnTo>
                <a:lnTo>
                  <a:pt x="1577" y="142753"/>
                </a:lnTo>
                <a:lnTo>
                  <a:pt x="2244" y="143845"/>
                </a:lnTo>
                <a:lnTo>
                  <a:pt x="3032" y="144876"/>
                </a:lnTo>
                <a:lnTo>
                  <a:pt x="3881" y="145786"/>
                </a:lnTo>
                <a:lnTo>
                  <a:pt x="4791" y="146635"/>
                </a:lnTo>
                <a:lnTo>
                  <a:pt x="5822" y="147423"/>
                </a:lnTo>
                <a:lnTo>
                  <a:pt x="6914" y="148090"/>
                </a:lnTo>
                <a:lnTo>
                  <a:pt x="8066" y="148636"/>
                </a:lnTo>
                <a:lnTo>
                  <a:pt x="9279" y="149060"/>
                </a:lnTo>
                <a:lnTo>
                  <a:pt x="10552" y="149424"/>
                </a:lnTo>
                <a:lnTo>
                  <a:pt x="11826" y="149606"/>
                </a:lnTo>
                <a:lnTo>
                  <a:pt x="13220" y="149667"/>
                </a:lnTo>
                <a:lnTo>
                  <a:pt x="272288" y="149667"/>
                </a:lnTo>
                <a:lnTo>
                  <a:pt x="272288" y="149667"/>
                </a:lnTo>
                <a:lnTo>
                  <a:pt x="273682" y="149606"/>
                </a:lnTo>
                <a:lnTo>
                  <a:pt x="274956" y="149424"/>
                </a:lnTo>
                <a:lnTo>
                  <a:pt x="276229" y="149060"/>
                </a:lnTo>
                <a:lnTo>
                  <a:pt x="277442" y="148636"/>
                </a:lnTo>
                <a:lnTo>
                  <a:pt x="278594" y="148090"/>
                </a:lnTo>
                <a:lnTo>
                  <a:pt x="279686" y="147423"/>
                </a:lnTo>
                <a:lnTo>
                  <a:pt x="280717" y="146635"/>
                </a:lnTo>
                <a:lnTo>
                  <a:pt x="281627" y="145786"/>
                </a:lnTo>
                <a:lnTo>
                  <a:pt x="282476" y="144876"/>
                </a:lnTo>
                <a:lnTo>
                  <a:pt x="283264" y="143845"/>
                </a:lnTo>
                <a:lnTo>
                  <a:pt x="283931" y="142753"/>
                </a:lnTo>
                <a:lnTo>
                  <a:pt x="284477" y="141601"/>
                </a:lnTo>
                <a:lnTo>
                  <a:pt x="284901" y="140388"/>
                </a:lnTo>
                <a:lnTo>
                  <a:pt x="285265" y="139115"/>
                </a:lnTo>
                <a:lnTo>
                  <a:pt x="285447" y="137841"/>
                </a:lnTo>
                <a:lnTo>
                  <a:pt x="285508" y="136447"/>
                </a:lnTo>
                <a:lnTo>
                  <a:pt x="285508" y="32626"/>
                </a:lnTo>
              </a:path>
            </a:pathLst>
          </a:custGeom>
          <a:noFill/>
          <a:ln cap="flat" cmpd="sng" w="19050">
            <a:solidFill>
              <a:srgbClr val="FFFFFF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0" name="Google Shape;100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" name="Google Shape;10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4">
  <p:cSld name="TITLE_4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8" name="Google Shape;108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Google Shape;115;p28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28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17" name="Google Shape;117;p28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3" name="Google Shape;143;p3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35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45" name="Google Shape;145;p35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6" name="Google Shape;146;p35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150" name="Google Shape;15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37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922000" y="891775"/>
            <a:ext cx="6866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Raleway Thin"/>
              <a:buNone/>
              <a:defRPr sz="5800">
                <a:solidFill>
                  <a:srgbClr val="434343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22000" y="1885951"/>
            <a:ext cx="6866100" cy="23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Clr>
                <a:srgbClr val="FFB600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●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○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aleway Thin"/>
              <a:buChar char="■"/>
              <a:defRPr sz="1800">
                <a:solidFill>
                  <a:srgbClr val="666666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04400" y="4590300"/>
            <a:ext cx="539700" cy="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 rtl="0" algn="ctr">
              <a:buNone/>
              <a:defRPr sz="1300">
                <a:solidFill>
                  <a:srgbClr val="FFB600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20" Type="http://schemas.openxmlformats.org/officeDocument/2006/relationships/hyperlink" Target="https://github.com/mickfuzz/makecode-platformer-101/blob/master/learningDimensions.md#problem-solving" TargetMode="External"/><Relationship Id="rId11" Type="http://schemas.openxmlformats.org/officeDocument/2006/relationships/hyperlink" Target="https://mickfuzz.github.io/makecode-platformer-101/learningDimensions#systems-elements" TargetMode="External"/><Relationship Id="rId22" Type="http://schemas.openxmlformats.org/officeDocument/2006/relationships/hyperlink" Target="https://github.com/mickfuzz/makecode-platformer-101/blob/master/learningDimensions.md#debugging" TargetMode="External"/><Relationship Id="rId10" Type="http://schemas.openxmlformats.org/officeDocument/2006/relationships/hyperlink" Target="https://mickfuzz.github.io/makecode-platformer-101/learningDimensions#input-event" TargetMode="External"/><Relationship Id="rId21" Type="http://schemas.openxmlformats.org/officeDocument/2006/relationships/hyperlink" Target="https://github.com/mickfuzz/makecode-platformer-101/blob/master/learningDimensions.md#version-control" TargetMode="External"/><Relationship Id="rId13" Type="http://schemas.openxmlformats.org/officeDocument/2006/relationships/hyperlink" Target="https://mickfuzz.github.io/makecode-platformer-101/learningDimensions#reinforcing-feedback-loops" TargetMode="External"/><Relationship Id="rId24" Type="http://schemas.openxmlformats.org/officeDocument/2006/relationships/hyperlink" Target="https://github.com/mickfuzz/makecode-platformer-101/blob/master/learningDimensions.md#game-testing-and-publishing" TargetMode="External"/><Relationship Id="rId12" Type="http://schemas.openxmlformats.org/officeDocument/2006/relationships/hyperlink" Target="https://mickfuzz.github.io/makecode-platformer-101/learningDimensions#systems-dynamics" TargetMode="External"/><Relationship Id="rId23" Type="http://schemas.openxmlformats.org/officeDocument/2006/relationships/hyperlink" Target="https://github.com/mickfuzz/makecode-platformer-101/blob/master/learningDimensions.md#reusing-and-remixing" TargetMode="External"/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mickfuzz.github.io/makecode-platformer-101/learningDimensions#sequences" TargetMode="External"/><Relationship Id="rId4" Type="http://schemas.openxmlformats.org/officeDocument/2006/relationships/hyperlink" Target="https://mickfuzz.github.io/makecode-platformer-101/learningDimensions#variables" TargetMode="External"/><Relationship Id="rId9" Type="http://schemas.openxmlformats.org/officeDocument/2006/relationships/hyperlink" Target="https://mickfuzz.github.io/makecode-platformer-101/learningDimensions#change-listener" TargetMode="External"/><Relationship Id="rId15" Type="http://schemas.openxmlformats.org/officeDocument/2006/relationships/hyperlink" Target="https://github.com/mickfuzz/makecode-platformer-101/blob/master/learningDimensions.md#goal-setting" TargetMode="External"/><Relationship Id="rId14" Type="http://schemas.openxmlformats.org/officeDocument/2006/relationships/hyperlink" Target="https://mickfuzz.github.io/makecode-platformer-101/learningDimensions#balancing-feedback-loops" TargetMode="External"/><Relationship Id="rId17" Type="http://schemas.openxmlformats.org/officeDocument/2006/relationships/hyperlink" Target="https://github.com/mickfuzz/makecode-platformer-101/blob/master/learningDimensions.md#developing-shared-vocabulary" TargetMode="External"/><Relationship Id="rId16" Type="http://schemas.openxmlformats.org/officeDocument/2006/relationships/hyperlink" Target="https://github.com/mickfuzz/makecode-platformer-101/blob/master/learningDimensions.md#being-incremental-and-iterative" TargetMode="External"/><Relationship Id="rId5" Type="http://schemas.openxmlformats.org/officeDocument/2006/relationships/hyperlink" Target="https://mickfuzz.github.io/makecode-platformer-101/learningDimensions#logic" TargetMode="External"/><Relationship Id="rId19" Type="http://schemas.openxmlformats.org/officeDocument/2006/relationships/hyperlink" Target="https://github.com/mickfuzz/makecode-platformer-101/blob/master/learningDimensions.md#web-navigation" TargetMode="External"/><Relationship Id="rId6" Type="http://schemas.openxmlformats.org/officeDocument/2006/relationships/hyperlink" Target="https://mickfuzz.github.io/makecode-platformer-101/learningDimensions#loops" TargetMode="External"/><Relationship Id="rId18" Type="http://schemas.openxmlformats.org/officeDocument/2006/relationships/hyperlink" Target="https://github.com/mickfuzz/makecode-platformer-101/blob/master/learningDimensions.md#balancing-feedback-loops" TargetMode="External"/><Relationship Id="rId7" Type="http://schemas.openxmlformats.org/officeDocument/2006/relationships/hyperlink" Target="https://mickfuzz.github.io/makecode-platformer-101/learningDimensions#arrays" TargetMode="External"/><Relationship Id="rId8" Type="http://schemas.openxmlformats.org/officeDocument/2006/relationships/hyperlink" Target="https://mickfuzz.github.io/makecode-platformer-101/learningDimensions#creating-function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9"/>
          <p:cNvSpPr/>
          <p:nvPr/>
        </p:nvSpPr>
        <p:spPr>
          <a:xfrm>
            <a:off x="384550" y="252300"/>
            <a:ext cx="4638900" cy="4638900"/>
          </a:xfrm>
          <a:prstGeom prst="ellipse">
            <a:avLst/>
          </a:prstGeom>
          <a:solidFill>
            <a:srgbClr val="9FC5E8"/>
          </a:solidFill>
          <a:ln cap="flat" cmpd="sng" w="762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39"/>
          <p:cNvSpPr/>
          <p:nvPr/>
        </p:nvSpPr>
        <p:spPr>
          <a:xfrm>
            <a:off x="1117625" y="1121400"/>
            <a:ext cx="2900700" cy="2900700"/>
          </a:xfrm>
          <a:prstGeom prst="ellipse">
            <a:avLst/>
          </a:prstGeom>
          <a:solidFill>
            <a:srgbClr val="EAD1DC"/>
          </a:solidFill>
          <a:ln cap="flat" cmpd="sng" w="7620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9"/>
          <p:cNvSpPr/>
          <p:nvPr/>
        </p:nvSpPr>
        <p:spPr>
          <a:xfrm>
            <a:off x="2252600" y="2120350"/>
            <a:ext cx="1512600" cy="1512600"/>
          </a:xfrm>
          <a:prstGeom prst="ellipse">
            <a:avLst/>
          </a:prstGeom>
          <a:solidFill>
            <a:srgbClr val="CCCCCC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39"/>
          <p:cNvSpPr txBox="1"/>
          <p:nvPr/>
        </p:nvSpPr>
        <p:spPr>
          <a:xfrm>
            <a:off x="1826675" y="480700"/>
            <a:ext cx="1309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Systems 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Thinking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5" name="Google Shape;165;p39"/>
          <p:cNvSpPr txBox="1"/>
          <p:nvPr/>
        </p:nvSpPr>
        <p:spPr>
          <a:xfrm>
            <a:off x="1652375" y="4097125"/>
            <a:ext cx="16584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Computational Patterns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6" name="Google Shape;166;p39"/>
          <p:cNvSpPr txBox="1"/>
          <p:nvPr/>
        </p:nvSpPr>
        <p:spPr>
          <a:xfrm>
            <a:off x="1652375" y="1550250"/>
            <a:ext cx="16584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Game</a:t>
            </a: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 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Patterns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sp>
        <p:nvSpPr>
          <p:cNvPr id="167" name="Google Shape;167;p39"/>
          <p:cNvSpPr txBox="1"/>
          <p:nvPr/>
        </p:nvSpPr>
        <p:spPr>
          <a:xfrm>
            <a:off x="2359925" y="2352213"/>
            <a:ext cx="16584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CT Basic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"/>
          <p:cNvSpPr/>
          <p:nvPr/>
        </p:nvSpPr>
        <p:spPr>
          <a:xfrm>
            <a:off x="384550" y="252300"/>
            <a:ext cx="4638900" cy="4638900"/>
          </a:xfrm>
          <a:prstGeom prst="ellipse">
            <a:avLst/>
          </a:prstGeom>
          <a:solidFill>
            <a:srgbClr val="D9D9D9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8"/>
          <p:cNvSpPr/>
          <p:nvPr/>
        </p:nvSpPr>
        <p:spPr>
          <a:xfrm>
            <a:off x="1117625" y="1121400"/>
            <a:ext cx="2900700" cy="2900700"/>
          </a:xfrm>
          <a:prstGeom prst="ellipse">
            <a:avLst/>
          </a:prstGeom>
          <a:solidFill>
            <a:srgbClr val="D9D9D9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8"/>
          <p:cNvSpPr/>
          <p:nvPr/>
        </p:nvSpPr>
        <p:spPr>
          <a:xfrm>
            <a:off x="2252600" y="2120350"/>
            <a:ext cx="1512600" cy="1512600"/>
          </a:xfrm>
          <a:prstGeom prst="ellipse">
            <a:avLst/>
          </a:prstGeom>
          <a:solidFill>
            <a:srgbClr val="D9D9D9"/>
          </a:solidFill>
          <a:ln cap="flat" cmpd="sng" w="3810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8"/>
          <p:cNvSpPr txBox="1"/>
          <p:nvPr/>
        </p:nvSpPr>
        <p:spPr>
          <a:xfrm>
            <a:off x="1913075" y="391175"/>
            <a:ext cx="13098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Systems 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Thinking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8" name="Google Shape;318;p48"/>
          <p:cNvSpPr txBox="1"/>
          <p:nvPr/>
        </p:nvSpPr>
        <p:spPr>
          <a:xfrm>
            <a:off x="1738775" y="4075200"/>
            <a:ext cx="16584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Patterns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48"/>
          <p:cNvSpPr txBox="1"/>
          <p:nvPr/>
        </p:nvSpPr>
        <p:spPr>
          <a:xfrm>
            <a:off x="1652375" y="1550250"/>
            <a:ext cx="16584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Game 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Patterns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2359925" y="2352213"/>
            <a:ext cx="16584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CT Basic</a:t>
            </a:r>
            <a:b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426325"/>
            <a:ext cx="3973825" cy="23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25" y="2793925"/>
            <a:ext cx="3973825" cy="236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7" name="Google Shape;327;p49"/>
          <p:cNvCxnSpPr/>
          <p:nvPr/>
        </p:nvCxnSpPr>
        <p:spPr>
          <a:xfrm flipH="1">
            <a:off x="2426225" y="148975"/>
            <a:ext cx="1108200" cy="9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8" name="Google Shape;328;p49"/>
          <p:cNvCxnSpPr/>
          <p:nvPr/>
        </p:nvCxnSpPr>
        <p:spPr>
          <a:xfrm flipH="1">
            <a:off x="2160450" y="2632675"/>
            <a:ext cx="1108200" cy="9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9" name="Google Shape;329;p49"/>
          <p:cNvCxnSpPr/>
          <p:nvPr/>
        </p:nvCxnSpPr>
        <p:spPr>
          <a:xfrm flipH="1">
            <a:off x="811925" y="1037550"/>
            <a:ext cx="1562100" cy="1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0" name="Google Shape;330;p49"/>
          <p:cNvCxnSpPr/>
          <p:nvPr/>
        </p:nvCxnSpPr>
        <p:spPr>
          <a:xfrm>
            <a:off x="864125" y="2266725"/>
            <a:ext cx="2231100" cy="25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49"/>
          <p:cNvCxnSpPr/>
          <p:nvPr/>
        </p:nvCxnSpPr>
        <p:spPr>
          <a:xfrm flipH="1">
            <a:off x="598350" y="3411175"/>
            <a:ext cx="1562100" cy="1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49"/>
          <p:cNvCxnSpPr/>
          <p:nvPr/>
        </p:nvCxnSpPr>
        <p:spPr>
          <a:xfrm>
            <a:off x="864125" y="4604050"/>
            <a:ext cx="2231100" cy="25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450" y="426325"/>
            <a:ext cx="3973825" cy="236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25" y="2793925"/>
            <a:ext cx="3973825" cy="2367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9" name="Google Shape;339;p50"/>
          <p:cNvCxnSpPr/>
          <p:nvPr/>
        </p:nvCxnSpPr>
        <p:spPr>
          <a:xfrm flipH="1">
            <a:off x="2426225" y="148975"/>
            <a:ext cx="1108200" cy="9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50"/>
          <p:cNvCxnSpPr/>
          <p:nvPr/>
        </p:nvCxnSpPr>
        <p:spPr>
          <a:xfrm flipH="1">
            <a:off x="2160450" y="2632675"/>
            <a:ext cx="1108200" cy="951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50"/>
          <p:cNvCxnSpPr/>
          <p:nvPr/>
        </p:nvCxnSpPr>
        <p:spPr>
          <a:xfrm flipH="1">
            <a:off x="811925" y="1037550"/>
            <a:ext cx="1562100" cy="1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50"/>
          <p:cNvCxnSpPr/>
          <p:nvPr/>
        </p:nvCxnSpPr>
        <p:spPr>
          <a:xfrm>
            <a:off x="864125" y="2266725"/>
            <a:ext cx="2231100" cy="25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50"/>
          <p:cNvCxnSpPr/>
          <p:nvPr/>
        </p:nvCxnSpPr>
        <p:spPr>
          <a:xfrm flipH="1">
            <a:off x="598350" y="3411175"/>
            <a:ext cx="1562100" cy="17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50"/>
          <p:cNvCxnSpPr/>
          <p:nvPr/>
        </p:nvCxnSpPr>
        <p:spPr>
          <a:xfrm>
            <a:off x="864125" y="4604050"/>
            <a:ext cx="2231100" cy="255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51"/>
          <p:cNvGrpSpPr/>
          <p:nvPr/>
        </p:nvGrpSpPr>
        <p:grpSpPr>
          <a:xfrm>
            <a:off x="4948950" y="908913"/>
            <a:ext cx="1574700" cy="1612200"/>
            <a:chOff x="3548700" y="1985250"/>
            <a:chExt cx="1574700" cy="1612200"/>
          </a:xfrm>
        </p:grpSpPr>
        <p:sp>
          <p:nvSpPr>
            <p:cNvPr id="350" name="Google Shape;350;p51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51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352" name="Google Shape;352;p51"/>
          <p:cNvSpPr/>
          <p:nvPr/>
        </p:nvSpPr>
        <p:spPr>
          <a:xfrm>
            <a:off x="251850" y="10983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1"/>
          <p:cNvSpPr txBox="1"/>
          <p:nvPr/>
        </p:nvSpPr>
        <p:spPr>
          <a:xfrm>
            <a:off x="423125" y="15482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354" name="Google Shape;354;p51"/>
          <p:cNvGrpSpPr/>
          <p:nvPr/>
        </p:nvGrpSpPr>
        <p:grpSpPr>
          <a:xfrm>
            <a:off x="7569300" y="1807763"/>
            <a:ext cx="1574700" cy="1612200"/>
            <a:chOff x="4787700" y="2179613"/>
            <a:chExt cx="1574700" cy="1612200"/>
          </a:xfrm>
        </p:grpSpPr>
        <p:sp>
          <p:nvSpPr>
            <p:cNvPr id="355" name="Google Shape;355;p51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1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Computing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57" name="Google Shape;357;p51"/>
          <p:cNvGrpSpPr/>
          <p:nvPr/>
        </p:nvGrpSpPr>
        <p:grpSpPr>
          <a:xfrm>
            <a:off x="7569300" y="619513"/>
            <a:ext cx="1574700" cy="1612200"/>
            <a:chOff x="3441200" y="233438"/>
            <a:chExt cx="1574700" cy="1612200"/>
          </a:xfrm>
        </p:grpSpPr>
        <p:sp>
          <p:nvSpPr>
            <p:cNvPr id="358" name="Google Shape;358;p51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1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Thinking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60" name="Google Shape;360;p51"/>
          <p:cNvGrpSpPr/>
          <p:nvPr/>
        </p:nvGrpSpPr>
        <p:grpSpPr>
          <a:xfrm>
            <a:off x="2530550" y="1692063"/>
            <a:ext cx="1574700" cy="1612200"/>
            <a:chOff x="4787700" y="2179613"/>
            <a:chExt cx="1574700" cy="1612200"/>
          </a:xfrm>
        </p:grpSpPr>
        <p:sp>
          <p:nvSpPr>
            <p:cNvPr id="361" name="Google Shape;361;p51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1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21st Century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Skills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63" name="Google Shape;363;p51"/>
          <p:cNvGrpSpPr/>
          <p:nvPr/>
        </p:nvGrpSpPr>
        <p:grpSpPr>
          <a:xfrm>
            <a:off x="2530550" y="503813"/>
            <a:ext cx="1574700" cy="1612200"/>
            <a:chOff x="3441200" y="233438"/>
            <a:chExt cx="1574700" cy="1612200"/>
          </a:xfrm>
        </p:grpSpPr>
        <p:sp>
          <p:nvSpPr>
            <p:cNvPr id="364" name="Google Shape;364;p51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1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Design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Practices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366" name="Google Shape;366;p51"/>
          <p:cNvSpPr/>
          <p:nvPr/>
        </p:nvSpPr>
        <p:spPr>
          <a:xfrm>
            <a:off x="5672799" y="-1072450"/>
            <a:ext cx="45750" cy="1940185"/>
          </a:xfrm>
          <a:custGeom>
            <a:rect b="b" l="l" r="r" t="t"/>
            <a:pathLst>
              <a:path extrusionOk="0" h="58207" w="1426">
                <a:moveTo>
                  <a:pt x="1426" y="0"/>
                </a:moveTo>
                <a:cubicBezTo>
                  <a:pt x="-892" y="6955"/>
                  <a:pt x="328" y="14634"/>
                  <a:pt x="328" y="21965"/>
                </a:cubicBezTo>
                <a:cubicBezTo>
                  <a:pt x="328" y="34046"/>
                  <a:pt x="328" y="46126"/>
                  <a:pt x="328" y="5820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7" name="Google Shape;367;p51"/>
          <p:cNvSpPr/>
          <p:nvPr/>
        </p:nvSpPr>
        <p:spPr>
          <a:xfrm>
            <a:off x="1764450" y="1749400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68" name="Google Shape;368;p51"/>
          <p:cNvSpPr/>
          <p:nvPr/>
        </p:nvSpPr>
        <p:spPr>
          <a:xfrm>
            <a:off x="4105250" y="1204675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369" name="Google Shape;369;p51"/>
          <p:cNvGrpSpPr/>
          <p:nvPr/>
        </p:nvGrpSpPr>
        <p:grpSpPr>
          <a:xfrm>
            <a:off x="4948950" y="3683688"/>
            <a:ext cx="1574700" cy="1612200"/>
            <a:chOff x="3548700" y="1985250"/>
            <a:chExt cx="1574700" cy="1612200"/>
          </a:xfrm>
        </p:grpSpPr>
        <p:sp>
          <p:nvSpPr>
            <p:cNvPr id="370" name="Google Shape;370;p51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1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372" name="Google Shape;372;p51"/>
          <p:cNvSpPr/>
          <p:nvPr/>
        </p:nvSpPr>
        <p:spPr>
          <a:xfrm>
            <a:off x="4105249" y="2116027"/>
            <a:ext cx="973479" cy="54376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373" name="Google Shape;373;p51"/>
          <p:cNvCxnSpPr>
            <a:stCxn id="352" idx="4"/>
          </p:cNvCxnSpPr>
          <p:nvPr/>
        </p:nvCxnSpPr>
        <p:spPr>
          <a:xfrm flipH="1" rot="-5400000">
            <a:off x="1972650" y="1646450"/>
            <a:ext cx="1309800" cy="32388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51"/>
          <p:cNvCxnSpPr/>
          <p:nvPr/>
        </p:nvCxnSpPr>
        <p:spPr>
          <a:xfrm flipH="1">
            <a:off x="4226250" y="2097523"/>
            <a:ext cx="3348900" cy="18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75" name="Google Shape;375;p51"/>
          <p:cNvCxnSpPr>
            <a:stCxn id="355" idx="2"/>
          </p:cNvCxnSpPr>
          <p:nvPr/>
        </p:nvCxnSpPr>
        <p:spPr>
          <a:xfrm flipH="1">
            <a:off x="6448800" y="2613863"/>
            <a:ext cx="1120500" cy="14640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52"/>
          <p:cNvGrpSpPr/>
          <p:nvPr/>
        </p:nvGrpSpPr>
        <p:grpSpPr>
          <a:xfrm>
            <a:off x="4948950" y="908913"/>
            <a:ext cx="1574700" cy="1612200"/>
            <a:chOff x="3548700" y="1985250"/>
            <a:chExt cx="1574700" cy="1612200"/>
          </a:xfrm>
        </p:grpSpPr>
        <p:sp>
          <p:nvSpPr>
            <p:cNvPr id="381" name="Google Shape;381;p52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2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383" name="Google Shape;383;p52"/>
          <p:cNvSpPr/>
          <p:nvPr/>
        </p:nvSpPr>
        <p:spPr>
          <a:xfrm>
            <a:off x="5672799" y="-1072450"/>
            <a:ext cx="45750" cy="1940185"/>
          </a:xfrm>
          <a:custGeom>
            <a:rect b="b" l="l" r="r" t="t"/>
            <a:pathLst>
              <a:path extrusionOk="0" h="58207" w="1426">
                <a:moveTo>
                  <a:pt x="1426" y="0"/>
                </a:moveTo>
                <a:cubicBezTo>
                  <a:pt x="-892" y="6955"/>
                  <a:pt x="328" y="14634"/>
                  <a:pt x="328" y="21965"/>
                </a:cubicBezTo>
                <a:cubicBezTo>
                  <a:pt x="328" y="34046"/>
                  <a:pt x="328" y="46126"/>
                  <a:pt x="328" y="5820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53"/>
          <p:cNvGrpSpPr/>
          <p:nvPr/>
        </p:nvGrpSpPr>
        <p:grpSpPr>
          <a:xfrm>
            <a:off x="4948950" y="908913"/>
            <a:ext cx="1574700" cy="1612200"/>
            <a:chOff x="3548700" y="1985250"/>
            <a:chExt cx="1574700" cy="1612200"/>
          </a:xfrm>
        </p:grpSpPr>
        <p:sp>
          <p:nvSpPr>
            <p:cNvPr id="389" name="Google Shape;389;p53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3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391" name="Google Shape;391;p53"/>
          <p:cNvSpPr/>
          <p:nvPr/>
        </p:nvSpPr>
        <p:spPr>
          <a:xfrm>
            <a:off x="251850" y="10983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3"/>
          <p:cNvSpPr txBox="1"/>
          <p:nvPr/>
        </p:nvSpPr>
        <p:spPr>
          <a:xfrm>
            <a:off x="423125" y="15482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393" name="Google Shape;393;p53"/>
          <p:cNvGrpSpPr/>
          <p:nvPr/>
        </p:nvGrpSpPr>
        <p:grpSpPr>
          <a:xfrm>
            <a:off x="2530550" y="1692063"/>
            <a:ext cx="1574700" cy="1612200"/>
            <a:chOff x="4787700" y="2179613"/>
            <a:chExt cx="1574700" cy="1612200"/>
          </a:xfrm>
        </p:grpSpPr>
        <p:sp>
          <p:nvSpPr>
            <p:cNvPr id="394" name="Google Shape;394;p53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3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21st Century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Skills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396" name="Google Shape;396;p53"/>
          <p:cNvGrpSpPr/>
          <p:nvPr/>
        </p:nvGrpSpPr>
        <p:grpSpPr>
          <a:xfrm>
            <a:off x="2530550" y="503813"/>
            <a:ext cx="1574700" cy="1612200"/>
            <a:chOff x="3441200" y="233438"/>
            <a:chExt cx="1574700" cy="1612200"/>
          </a:xfrm>
        </p:grpSpPr>
        <p:sp>
          <p:nvSpPr>
            <p:cNvPr id="397" name="Google Shape;397;p53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3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Design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Practices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399" name="Google Shape;399;p53"/>
          <p:cNvSpPr/>
          <p:nvPr/>
        </p:nvSpPr>
        <p:spPr>
          <a:xfrm>
            <a:off x="5672799" y="-1072450"/>
            <a:ext cx="45750" cy="1940185"/>
          </a:xfrm>
          <a:custGeom>
            <a:rect b="b" l="l" r="r" t="t"/>
            <a:pathLst>
              <a:path extrusionOk="0" h="58207" w="1426">
                <a:moveTo>
                  <a:pt x="1426" y="0"/>
                </a:moveTo>
                <a:cubicBezTo>
                  <a:pt x="-892" y="6955"/>
                  <a:pt x="328" y="14634"/>
                  <a:pt x="328" y="21965"/>
                </a:cubicBezTo>
                <a:cubicBezTo>
                  <a:pt x="328" y="34046"/>
                  <a:pt x="328" y="46126"/>
                  <a:pt x="328" y="5820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0" name="Google Shape;400;p53"/>
          <p:cNvSpPr/>
          <p:nvPr/>
        </p:nvSpPr>
        <p:spPr>
          <a:xfrm>
            <a:off x="1764450" y="1749400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1" name="Google Shape;401;p53"/>
          <p:cNvSpPr/>
          <p:nvPr/>
        </p:nvSpPr>
        <p:spPr>
          <a:xfrm>
            <a:off x="4105250" y="1204675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02" name="Google Shape;402;p53"/>
          <p:cNvSpPr/>
          <p:nvPr/>
        </p:nvSpPr>
        <p:spPr>
          <a:xfrm>
            <a:off x="4105249" y="2116027"/>
            <a:ext cx="973479" cy="54376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oogle Shape;407;p54"/>
          <p:cNvGrpSpPr/>
          <p:nvPr/>
        </p:nvGrpSpPr>
        <p:grpSpPr>
          <a:xfrm>
            <a:off x="4948950" y="908913"/>
            <a:ext cx="1574700" cy="1612200"/>
            <a:chOff x="3548700" y="1985250"/>
            <a:chExt cx="1574700" cy="1612200"/>
          </a:xfrm>
        </p:grpSpPr>
        <p:sp>
          <p:nvSpPr>
            <p:cNvPr id="408" name="Google Shape;408;p54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54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410" name="Google Shape;410;p54"/>
          <p:cNvSpPr/>
          <p:nvPr/>
        </p:nvSpPr>
        <p:spPr>
          <a:xfrm>
            <a:off x="251850" y="10983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54"/>
          <p:cNvSpPr txBox="1"/>
          <p:nvPr/>
        </p:nvSpPr>
        <p:spPr>
          <a:xfrm>
            <a:off x="423125" y="15482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412" name="Google Shape;412;p54"/>
          <p:cNvGrpSpPr/>
          <p:nvPr/>
        </p:nvGrpSpPr>
        <p:grpSpPr>
          <a:xfrm>
            <a:off x="7569300" y="1807763"/>
            <a:ext cx="1574700" cy="1612200"/>
            <a:chOff x="4787700" y="2179613"/>
            <a:chExt cx="1574700" cy="1612200"/>
          </a:xfrm>
        </p:grpSpPr>
        <p:sp>
          <p:nvSpPr>
            <p:cNvPr id="413" name="Google Shape;413;p54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54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Computing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15" name="Google Shape;415;p54"/>
          <p:cNvGrpSpPr/>
          <p:nvPr/>
        </p:nvGrpSpPr>
        <p:grpSpPr>
          <a:xfrm>
            <a:off x="7569300" y="619513"/>
            <a:ext cx="1574700" cy="1612200"/>
            <a:chOff x="3441200" y="233438"/>
            <a:chExt cx="1574700" cy="1612200"/>
          </a:xfrm>
        </p:grpSpPr>
        <p:sp>
          <p:nvSpPr>
            <p:cNvPr id="416" name="Google Shape;416;p54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54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Thinking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18" name="Google Shape;418;p54"/>
          <p:cNvGrpSpPr/>
          <p:nvPr/>
        </p:nvGrpSpPr>
        <p:grpSpPr>
          <a:xfrm>
            <a:off x="2530550" y="1692063"/>
            <a:ext cx="1574700" cy="1612200"/>
            <a:chOff x="4787700" y="2179613"/>
            <a:chExt cx="1574700" cy="1612200"/>
          </a:xfrm>
        </p:grpSpPr>
        <p:sp>
          <p:nvSpPr>
            <p:cNvPr id="419" name="Google Shape;419;p54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54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21st Century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Skills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21" name="Google Shape;421;p54"/>
          <p:cNvGrpSpPr/>
          <p:nvPr/>
        </p:nvGrpSpPr>
        <p:grpSpPr>
          <a:xfrm>
            <a:off x="2530550" y="503813"/>
            <a:ext cx="1574700" cy="1612200"/>
            <a:chOff x="3441200" y="233438"/>
            <a:chExt cx="1574700" cy="1612200"/>
          </a:xfrm>
        </p:grpSpPr>
        <p:sp>
          <p:nvSpPr>
            <p:cNvPr id="422" name="Google Shape;422;p54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54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Design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Practices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424" name="Google Shape;424;p54"/>
          <p:cNvSpPr/>
          <p:nvPr/>
        </p:nvSpPr>
        <p:spPr>
          <a:xfrm>
            <a:off x="5672799" y="-1072450"/>
            <a:ext cx="45750" cy="1940185"/>
          </a:xfrm>
          <a:custGeom>
            <a:rect b="b" l="l" r="r" t="t"/>
            <a:pathLst>
              <a:path extrusionOk="0" h="58207" w="1426">
                <a:moveTo>
                  <a:pt x="1426" y="0"/>
                </a:moveTo>
                <a:cubicBezTo>
                  <a:pt x="-892" y="6955"/>
                  <a:pt x="328" y="14634"/>
                  <a:pt x="328" y="21965"/>
                </a:cubicBezTo>
                <a:cubicBezTo>
                  <a:pt x="328" y="34046"/>
                  <a:pt x="328" y="46126"/>
                  <a:pt x="328" y="5820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5" name="Google Shape;425;p54"/>
          <p:cNvSpPr/>
          <p:nvPr/>
        </p:nvSpPr>
        <p:spPr>
          <a:xfrm>
            <a:off x="1764450" y="1749400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6" name="Google Shape;426;p54"/>
          <p:cNvSpPr/>
          <p:nvPr/>
        </p:nvSpPr>
        <p:spPr>
          <a:xfrm>
            <a:off x="4105250" y="1204675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27" name="Google Shape;427;p54"/>
          <p:cNvSpPr/>
          <p:nvPr/>
        </p:nvSpPr>
        <p:spPr>
          <a:xfrm>
            <a:off x="4105249" y="2116027"/>
            <a:ext cx="973479" cy="54376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28" name="Google Shape;428;p54"/>
          <p:cNvCxnSpPr>
            <a:stCxn id="410" idx="4"/>
          </p:cNvCxnSpPr>
          <p:nvPr/>
        </p:nvCxnSpPr>
        <p:spPr>
          <a:xfrm flipH="1" rot="-5400000">
            <a:off x="1972650" y="1646450"/>
            <a:ext cx="1309800" cy="32388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9" name="Google Shape;429;p54"/>
          <p:cNvCxnSpPr/>
          <p:nvPr/>
        </p:nvCxnSpPr>
        <p:spPr>
          <a:xfrm flipH="1">
            <a:off x="4226250" y="2097523"/>
            <a:ext cx="3348900" cy="18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p55"/>
          <p:cNvGrpSpPr/>
          <p:nvPr/>
        </p:nvGrpSpPr>
        <p:grpSpPr>
          <a:xfrm>
            <a:off x="4948950" y="908913"/>
            <a:ext cx="1574700" cy="1612200"/>
            <a:chOff x="3548700" y="1985250"/>
            <a:chExt cx="1574700" cy="1612200"/>
          </a:xfrm>
        </p:grpSpPr>
        <p:sp>
          <p:nvSpPr>
            <p:cNvPr id="435" name="Google Shape;435;p55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55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437" name="Google Shape;437;p55"/>
          <p:cNvSpPr/>
          <p:nvPr/>
        </p:nvSpPr>
        <p:spPr>
          <a:xfrm>
            <a:off x="251850" y="10983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55"/>
          <p:cNvSpPr txBox="1"/>
          <p:nvPr/>
        </p:nvSpPr>
        <p:spPr>
          <a:xfrm>
            <a:off x="423125" y="15482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439" name="Google Shape;439;p55"/>
          <p:cNvGrpSpPr/>
          <p:nvPr/>
        </p:nvGrpSpPr>
        <p:grpSpPr>
          <a:xfrm>
            <a:off x="7569300" y="1807763"/>
            <a:ext cx="1574700" cy="1612200"/>
            <a:chOff x="4787700" y="2179613"/>
            <a:chExt cx="1574700" cy="1612200"/>
          </a:xfrm>
        </p:grpSpPr>
        <p:sp>
          <p:nvSpPr>
            <p:cNvPr id="440" name="Google Shape;440;p55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55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Computing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42" name="Google Shape;442;p55"/>
          <p:cNvGrpSpPr/>
          <p:nvPr/>
        </p:nvGrpSpPr>
        <p:grpSpPr>
          <a:xfrm>
            <a:off x="7569300" y="619513"/>
            <a:ext cx="1574700" cy="1612200"/>
            <a:chOff x="3441200" y="233438"/>
            <a:chExt cx="1574700" cy="1612200"/>
          </a:xfrm>
        </p:grpSpPr>
        <p:sp>
          <p:nvSpPr>
            <p:cNvPr id="443" name="Google Shape;443;p55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55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Thinking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45" name="Google Shape;445;p55"/>
          <p:cNvGrpSpPr/>
          <p:nvPr/>
        </p:nvGrpSpPr>
        <p:grpSpPr>
          <a:xfrm>
            <a:off x="2530550" y="1692063"/>
            <a:ext cx="1574700" cy="1612200"/>
            <a:chOff x="4787700" y="2179613"/>
            <a:chExt cx="1574700" cy="1612200"/>
          </a:xfrm>
        </p:grpSpPr>
        <p:sp>
          <p:nvSpPr>
            <p:cNvPr id="446" name="Google Shape;446;p55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55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21st Century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Skills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48" name="Google Shape;448;p55"/>
          <p:cNvGrpSpPr/>
          <p:nvPr/>
        </p:nvGrpSpPr>
        <p:grpSpPr>
          <a:xfrm>
            <a:off x="2530550" y="503813"/>
            <a:ext cx="1574700" cy="1612200"/>
            <a:chOff x="3441200" y="233438"/>
            <a:chExt cx="1574700" cy="1612200"/>
          </a:xfrm>
        </p:grpSpPr>
        <p:sp>
          <p:nvSpPr>
            <p:cNvPr id="449" name="Google Shape;449;p55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55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Design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Practices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451" name="Google Shape;451;p55"/>
          <p:cNvSpPr/>
          <p:nvPr/>
        </p:nvSpPr>
        <p:spPr>
          <a:xfrm>
            <a:off x="5672799" y="-1072450"/>
            <a:ext cx="45750" cy="1940185"/>
          </a:xfrm>
          <a:custGeom>
            <a:rect b="b" l="l" r="r" t="t"/>
            <a:pathLst>
              <a:path extrusionOk="0" h="58207" w="1426">
                <a:moveTo>
                  <a:pt x="1426" y="0"/>
                </a:moveTo>
                <a:cubicBezTo>
                  <a:pt x="-892" y="6955"/>
                  <a:pt x="328" y="14634"/>
                  <a:pt x="328" y="21965"/>
                </a:cubicBezTo>
                <a:cubicBezTo>
                  <a:pt x="328" y="34046"/>
                  <a:pt x="328" y="46126"/>
                  <a:pt x="328" y="5820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52" name="Google Shape;452;p55"/>
          <p:cNvSpPr/>
          <p:nvPr/>
        </p:nvSpPr>
        <p:spPr>
          <a:xfrm>
            <a:off x="1764450" y="1749400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53" name="Google Shape;453;p55"/>
          <p:cNvSpPr/>
          <p:nvPr/>
        </p:nvSpPr>
        <p:spPr>
          <a:xfrm>
            <a:off x="4105250" y="1204675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454" name="Google Shape;454;p55"/>
          <p:cNvGrpSpPr/>
          <p:nvPr/>
        </p:nvGrpSpPr>
        <p:grpSpPr>
          <a:xfrm>
            <a:off x="4948950" y="3683688"/>
            <a:ext cx="1574700" cy="1612200"/>
            <a:chOff x="3548700" y="1985250"/>
            <a:chExt cx="1574700" cy="1612200"/>
          </a:xfrm>
        </p:grpSpPr>
        <p:sp>
          <p:nvSpPr>
            <p:cNvPr id="455" name="Google Shape;455;p55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55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457" name="Google Shape;457;p55"/>
          <p:cNvSpPr/>
          <p:nvPr/>
        </p:nvSpPr>
        <p:spPr>
          <a:xfrm>
            <a:off x="4105249" y="2116027"/>
            <a:ext cx="973479" cy="54376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58" name="Google Shape;458;p55"/>
          <p:cNvCxnSpPr>
            <a:stCxn id="437" idx="4"/>
          </p:cNvCxnSpPr>
          <p:nvPr/>
        </p:nvCxnSpPr>
        <p:spPr>
          <a:xfrm flipH="1" rot="-5400000">
            <a:off x="1972650" y="1646450"/>
            <a:ext cx="1309800" cy="32388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5"/>
          <p:cNvCxnSpPr/>
          <p:nvPr/>
        </p:nvCxnSpPr>
        <p:spPr>
          <a:xfrm flipH="1">
            <a:off x="4226250" y="2097523"/>
            <a:ext cx="3348900" cy="18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60" name="Google Shape;460;p55"/>
          <p:cNvCxnSpPr>
            <a:stCxn id="440" idx="2"/>
          </p:cNvCxnSpPr>
          <p:nvPr/>
        </p:nvCxnSpPr>
        <p:spPr>
          <a:xfrm flipH="1">
            <a:off x="6448800" y="2613863"/>
            <a:ext cx="1120500" cy="14640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56"/>
          <p:cNvGrpSpPr/>
          <p:nvPr/>
        </p:nvGrpSpPr>
        <p:grpSpPr>
          <a:xfrm>
            <a:off x="4948950" y="908913"/>
            <a:ext cx="1574700" cy="1612200"/>
            <a:chOff x="3548700" y="1985250"/>
            <a:chExt cx="1574700" cy="1612200"/>
          </a:xfrm>
        </p:grpSpPr>
        <p:sp>
          <p:nvSpPr>
            <p:cNvPr id="466" name="Google Shape;466;p56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56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468" name="Google Shape;468;p56"/>
          <p:cNvSpPr/>
          <p:nvPr/>
        </p:nvSpPr>
        <p:spPr>
          <a:xfrm>
            <a:off x="251850" y="10983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6"/>
          <p:cNvSpPr txBox="1"/>
          <p:nvPr/>
        </p:nvSpPr>
        <p:spPr>
          <a:xfrm>
            <a:off x="423125" y="15482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470" name="Google Shape;470;p56"/>
          <p:cNvGrpSpPr/>
          <p:nvPr/>
        </p:nvGrpSpPr>
        <p:grpSpPr>
          <a:xfrm>
            <a:off x="7569300" y="1807763"/>
            <a:ext cx="1574700" cy="1612200"/>
            <a:chOff x="4787700" y="2179613"/>
            <a:chExt cx="1574700" cy="1612200"/>
          </a:xfrm>
        </p:grpSpPr>
        <p:sp>
          <p:nvSpPr>
            <p:cNvPr id="471" name="Google Shape;471;p56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56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Computing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73" name="Google Shape;473;p56"/>
          <p:cNvGrpSpPr/>
          <p:nvPr/>
        </p:nvGrpSpPr>
        <p:grpSpPr>
          <a:xfrm>
            <a:off x="7569300" y="619513"/>
            <a:ext cx="1574700" cy="1612200"/>
            <a:chOff x="3441200" y="233438"/>
            <a:chExt cx="1574700" cy="1612200"/>
          </a:xfrm>
        </p:grpSpPr>
        <p:sp>
          <p:nvSpPr>
            <p:cNvPr id="474" name="Google Shape;474;p56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56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Thinking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76" name="Google Shape;476;p56"/>
          <p:cNvGrpSpPr/>
          <p:nvPr/>
        </p:nvGrpSpPr>
        <p:grpSpPr>
          <a:xfrm>
            <a:off x="2530550" y="1692063"/>
            <a:ext cx="1574700" cy="1612200"/>
            <a:chOff x="4787700" y="2179613"/>
            <a:chExt cx="1574700" cy="1612200"/>
          </a:xfrm>
        </p:grpSpPr>
        <p:sp>
          <p:nvSpPr>
            <p:cNvPr id="477" name="Google Shape;477;p56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56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21st Century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Skills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479" name="Google Shape;479;p56"/>
          <p:cNvGrpSpPr/>
          <p:nvPr/>
        </p:nvGrpSpPr>
        <p:grpSpPr>
          <a:xfrm>
            <a:off x="2530550" y="503813"/>
            <a:ext cx="1574700" cy="1612200"/>
            <a:chOff x="3441200" y="233438"/>
            <a:chExt cx="1574700" cy="1612200"/>
          </a:xfrm>
        </p:grpSpPr>
        <p:sp>
          <p:nvSpPr>
            <p:cNvPr id="480" name="Google Shape;480;p56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56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Design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Practices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482" name="Google Shape;482;p56"/>
          <p:cNvSpPr/>
          <p:nvPr/>
        </p:nvSpPr>
        <p:spPr>
          <a:xfrm>
            <a:off x="5672799" y="-1072450"/>
            <a:ext cx="45750" cy="1940185"/>
          </a:xfrm>
          <a:custGeom>
            <a:rect b="b" l="l" r="r" t="t"/>
            <a:pathLst>
              <a:path extrusionOk="0" h="58207" w="1426">
                <a:moveTo>
                  <a:pt x="1426" y="0"/>
                </a:moveTo>
                <a:cubicBezTo>
                  <a:pt x="-892" y="6955"/>
                  <a:pt x="328" y="14634"/>
                  <a:pt x="328" y="21965"/>
                </a:cubicBezTo>
                <a:cubicBezTo>
                  <a:pt x="328" y="34046"/>
                  <a:pt x="328" y="46126"/>
                  <a:pt x="328" y="5820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3" name="Google Shape;483;p56"/>
          <p:cNvSpPr/>
          <p:nvPr/>
        </p:nvSpPr>
        <p:spPr>
          <a:xfrm>
            <a:off x="1764450" y="1749400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484" name="Google Shape;484;p56"/>
          <p:cNvSpPr/>
          <p:nvPr/>
        </p:nvSpPr>
        <p:spPr>
          <a:xfrm>
            <a:off x="4105250" y="1204675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485" name="Google Shape;485;p56"/>
          <p:cNvGrpSpPr/>
          <p:nvPr/>
        </p:nvGrpSpPr>
        <p:grpSpPr>
          <a:xfrm>
            <a:off x="4948950" y="3683688"/>
            <a:ext cx="1574700" cy="1612200"/>
            <a:chOff x="3548700" y="1985250"/>
            <a:chExt cx="1574700" cy="1612200"/>
          </a:xfrm>
        </p:grpSpPr>
        <p:sp>
          <p:nvSpPr>
            <p:cNvPr id="486" name="Google Shape;486;p56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56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488" name="Google Shape;488;p56"/>
          <p:cNvSpPr/>
          <p:nvPr/>
        </p:nvSpPr>
        <p:spPr>
          <a:xfrm>
            <a:off x="4105249" y="2116027"/>
            <a:ext cx="973479" cy="54376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489" name="Google Shape;489;p56"/>
          <p:cNvCxnSpPr>
            <a:stCxn id="468" idx="4"/>
          </p:cNvCxnSpPr>
          <p:nvPr/>
        </p:nvCxnSpPr>
        <p:spPr>
          <a:xfrm flipH="1" rot="-5400000">
            <a:off x="1972650" y="1646450"/>
            <a:ext cx="1309800" cy="32388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0" name="Google Shape;490;p56"/>
          <p:cNvCxnSpPr/>
          <p:nvPr/>
        </p:nvCxnSpPr>
        <p:spPr>
          <a:xfrm flipH="1">
            <a:off x="4226250" y="2097523"/>
            <a:ext cx="3348900" cy="1832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1" name="Google Shape;491;p56"/>
          <p:cNvCxnSpPr>
            <a:stCxn id="471" idx="2"/>
          </p:cNvCxnSpPr>
          <p:nvPr/>
        </p:nvCxnSpPr>
        <p:spPr>
          <a:xfrm flipH="1">
            <a:off x="6448800" y="2613863"/>
            <a:ext cx="1120500" cy="14640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56"/>
          <p:cNvCxnSpPr/>
          <p:nvPr/>
        </p:nvCxnSpPr>
        <p:spPr>
          <a:xfrm flipH="1" rot="10800000">
            <a:off x="1134875" y="861725"/>
            <a:ext cx="1385400" cy="6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93" name="Google Shape;493;p56"/>
          <p:cNvCxnSpPr/>
          <p:nvPr/>
        </p:nvCxnSpPr>
        <p:spPr>
          <a:xfrm rot="10800000">
            <a:off x="7114900" y="4125600"/>
            <a:ext cx="1345500" cy="18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494" name="Google Shape;494;p56"/>
          <p:cNvSpPr txBox="1"/>
          <p:nvPr/>
        </p:nvSpPr>
        <p:spPr>
          <a:xfrm>
            <a:off x="1008150" y="401375"/>
            <a:ext cx="19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More Concrete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5" name="Google Shape;495;p56"/>
          <p:cNvSpPr txBox="1"/>
          <p:nvPr/>
        </p:nvSpPr>
        <p:spPr>
          <a:xfrm>
            <a:off x="6892513" y="3683700"/>
            <a:ext cx="19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More Abstract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Version</a:t>
            </a:r>
            <a:endParaRPr/>
          </a:p>
        </p:txBody>
      </p:sp>
      <p:sp>
        <p:nvSpPr>
          <p:cNvPr id="501" name="Google Shape;501;p5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Less concrete / abstract distinction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40"/>
          <p:cNvGrpSpPr/>
          <p:nvPr/>
        </p:nvGrpSpPr>
        <p:grpSpPr>
          <a:xfrm>
            <a:off x="2009863" y="119820"/>
            <a:ext cx="5124264" cy="4903860"/>
            <a:chOff x="870550" y="1083450"/>
            <a:chExt cx="2657400" cy="2543100"/>
          </a:xfrm>
        </p:grpSpPr>
        <p:sp>
          <p:nvSpPr>
            <p:cNvPr id="173" name="Google Shape;173;p40"/>
            <p:cNvSpPr/>
            <p:nvPr/>
          </p:nvSpPr>
          <p:spPr>
            <a:xfrm>
              <a:off x="870550" y="1083450"/>
              <a:ext cx="2657400" cy="2543100"/>
            </a:xfrm>
            <a:prstGeom prst="pie">
              <a:avLst>
                <a:gd fmla="val 8984618" name="adj1"/>
                <a:gd fmla="val 16200000" name="adj2"/>
              </a:avLst>
            </a:prstGeom>
            <a:solidFill>
              <a:srgbClr val="1E69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0"/>
            <p:cNvSpPr/>
            <p:nvPr/>
          </p:nvSpPr>
          <p:spPr>
            <a:xfrm>
              <a:off x="870550" y="1083450"/>
              <a:ext cx="2657400" cy="2543100"/>
            </a:xfrm>
            <a:prstGeom prst="pie">
              <a:avLst>
                <a:gd fmla="val 1798504" name="adj1"/>
                <a:gd fmla="val 8984618" name="adj2"/>
              </a:avLst>
            </a:prstGeom>
            <a:solidFill>
              <a:srgbClr val="1A98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40"/>
            <p:cNvSpPr/>
            <p:nvPr/>
          </p:nvSpPr>
          <p:spPr>
            <a:xfrm>
              <a:off x="870550" y="1083450"/>
              <a:ext cx="2657400" cy="2543100"/>
            </a:xfrm>
            <a:prstGeom prst="pie">
              <a:avLst>
                <a:gd fmla="val 16189884" name="adj1"/>
                <a:gd fmla="val 1838709" name="adj2"/>
              </a:avLst>
            </a:prstGeom>
            <a:solidFill>
              <a:srgbClr val="7B45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40"/>
            <p:cNvSpPr/>
            <p:nvPr/>
          </p:nvSpPr>
          <p:spPr>
            <a:xfrm>
              <a:off x="1792125" y="1947875"/>
              <a:ext cx="814200" cy="81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40"/>
          <p:cNvSpPr/>
          <p:nvPr/>
        </p:nvSpPr>
        <p:spPr>
          <a:xfrm>
            <a:off x="3832000" y="2419350"/>
            <a:ext cx="1525800" cy="30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Challenge</a:t>
            </a:r>
            <a:br>
              <a:rPr b="1" lang="en" sz="18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Systems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40"/>
          <p:cNvSpPr/>
          <p:nvPr/>
        </p:nvSpPr>
        <p:spPr>
          <a:xfrm>
            <a:off x="2203450" y="1859550"/>
            <a:ext cx="1479600" cy="55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Mechanics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40"/>
          <p:cNvSpPr/>
          <p:nvPr/>
        </p:nvSpPr>
        <p:spPr>
          <a:xfrm>
            <a:off x="5499100" y="1859550"/>
            <a:ext cx="1479600" cy="55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Polish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40"/>
          <p:cNvSpPr/>
          <p:nvPr/>
        </p:nvSpPr>
        <p:spPr>
          <a:xfrm>
            <a:off x="3832200" y="3697875"/>
            <a:ext cx="1479600" cy="55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Space</a:t>
            </a:r>
            <a:endParaRPr b="1" sz="18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6" name="Google Shape;506;p58"/>
          <p:cNvGrpSpPr/>
          <p:nvPr/>
        </p:nvGrpSpPr>
        <p:grpSpPr>
          <a:xfrm>
            <a:off x="4948950" y="908913"/>
            <a:ext cx="1574700" cy="1612200"/>
            <a:chOff x="3548700" y="1985250"/>
            <a:chExt cx="1574700" cy="1612200"/>
          </a:xfrm>
        </p:grpSpPr>
        <p:sp>
          <p:nvSpPr>
            <p:cNvPr id="507" name="Google Shape;507;p58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58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509" name="Google Shape;509;p58"/>
          <p:cNvSpPr/>
          <p:nvPr/>
        </p:nvSpPr>
        <p:spPr>
          <a:xfrm>
            <a:off x="251850" y="10983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8"/>
          <p:cNvSpPr txBox="1"/>
          <p:nvPr/>
        </p:nvSpPr>
        <p:spPr>
          <a:xfrm>
            <a:off x="423125" y="15482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511" name="Google Shape;511;p58"/>
          <p:cNvGrpSpPr/>
          <p:nvPr/>
        </p:nvGrpSpPr>
        <p:grpSpPr>
          <a:xfrm>
            <a:off x="7506250" y="1136088"/>
            <a:ext cx="1574700" cy="1612200"/>
            <a:chOff x="3441200" y="233438"/>
            <a:chExt cx="1574700" cy="1612200"/>
          </a:xfrm>
        </p:grpSpPr>
        <p:sp>
          <p:nvSpPr>
            <p:cNvPr id="512" name="Google Shape;512;p58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58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 / Computational</a:t>
              </a:r>
              <a:endParaRPr sz="11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Thinking</a:t>
              </a:r>
              <a:endParaRPr sz="11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514" name="Google Shape;514;p58"/>
          <p:cNvGrpSpPr/>
          <p:nvPr/>
        </p:nvGrpSpPr>
        <p:grpSpPr>
          <a:xfrm>
            <a:off x="2612425" y="1048538"/>
            <a:ext cx="1574700" cy="1612200"/>
            <a:chOff x="3441200" y="233438"/>
            <a:chExt cx="1574700" cy="1612200"/>
          </a:xfrm>
        </p:grpSpPr>
        <p:sp>
          <p:nvSpPr>
            <p:cNvPr id="515" name="Google Shape;515;p58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58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Design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Practices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517" name="Google Shape;517;p58"/>
          <p:cNvSpPr/>
          <p:nvPr/>
        </p:nvSpPr>
        <p:spPr>
          <a:xfrm>
            <a:off x="5672799" y="-1072450"/>
            <a:ext cx="45750" cy="1940185"/>
          </a:xfrm>
          <a:custGeom>
            <a:rect b="b" l="l" r="r" t="t"/>
            <a:pathLst>
              <a:path extrusionOk="0" h="58207" w="1426">
                <a:moveTo>
                  <a:pt x="1426" y="0"/>
                </a:moveTo>
                <a:cubicBezTo>
                  <a:pt x="-892" y="6955"/>
                  <a:pt x="328" y="14634"/>
                  <a:pt x="328" y="21965"/>
                </a:cubicBezTo>
                <a:cubicBezTo>
                  <a:pt x="328" y="34046"/>
                  <a:pt x="328" y="46126"/>
                  <a:pt x="328" y="5820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518" name="Google Shape;518;p58"/>
          <p:cNvSpPr/>
          <p:nvPr/>
        </p:nvSpPr>
        <p:spPr>
          <a:xfrm>
            <a:off x="1764450" y="1824925"/>
            <a:ext cx="808772" cy="134972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519" name="Google Shape;519;p58"/>
          <p:cNvGrpSpPr/>
          <p:nvPr/>
        </p:nvGrpSpPr>
        <p:grpSpPr>
          <a:xfrm>
            <a:off x="4948950" y="3683688"/>
            <a:ext cx="1574700" cy="1612200"/>
            <a:chOff x="3548700" y="1985250"/>
            <a:chExt cx="1574700" cy="1612200"/>
          </a:xfrm>
        </p:grpSpPr>
        <p:sp>
          <p:nvSpPr>
            <p:cNvPr id="520" name="Google Shape;520;p58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58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522" name="Google Shape;522;p58"/>
          <p:cNvSpPr/>
          <p:nvPr/>
        </p:nvSpPr>
        <p:spPr>
          <a:xfrm>
            <a:off x="4206825" y="1721525"/>
            <a:ext cx="722423" cy="22067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cxnSp>
        <p:nvCxnSpPr>
          <p:cNvPr id="523" name="Google Shape;523;p58"/>
          <p:cNvCxnSpPr>
            <a:stCxn id="509" idx="4"/>
          </p:cNvCxnSpPr>
          <p:nvPr/>
        </p:nvCxnSpPr>
        <p:spPr>
          <a:xfrm flipH="1" rot="-5400000">
            <a:off x="1972650" y="1646450"/>
            <a:ext cx="1309800" cy="32388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58"/>
          <p:cNvCxnSpPr>
            <a:stCxn id="512" idx="2"/>
          </p:cNvCxnSpPr>
          <p:nvPr/>
        </p:nvCxnSpPr>
        <p:spPr>
          <a:xfrm flipH="1">
            <a:off x="4226350" y="1942188"/>
            <a:ext cx="3279900" cy="1987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5" name="Google Shape;525;p58"/>
          <p:cNvCxnSpPr>
            <a:stCxn id="512" idx="3"/>
          </p:cNvCxnSpPr>
          <p:nvPr/>
        </p:nvCxnSpPr>
        <p:spPr>
          <a:xfrm rot="5400000">
            <a:off x="6309909" y="2574736"/>
            <a:ext cx="1489500" cy="1364400"/>
          </a:xfrm>
          <a:prstGeom prst="curvedConnector3">
            <a:avLst>
              <a:gd fmla="val 57926" name="adj1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6" name="Google Shape;526;p58"/>
          <p:cNvCxnSpPr/>
          <p:nvPr/>
        </p:nvCxnSpPr>
        <p:spPr>
          <a:xfrm flipH="1" rot="10800000">
            <a:off x="1134875" y="861725"/>
            <a:ext cx="1385400" cy="60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27" name="Google Shape;527;p58"/>
          <p:cNvCxnSpPr/>
          <p:nvPr/>
        </p:nvCxnSpPr>
        <p:spPr>
          <a:xfrm rot="10800000">
            <a:off x="7114900" y="4125600"/>
            <a:ext cx="1345500" cy="18300"/>
          </a:xfrm>
          <a:prstGeom prst="straightConnector1">
            <a:avLst/>
          </a:prstGeom>
          <a:noFill/>
          <a:ln cap="flat" cmpd="sng" w="3810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528" name="Google Shape;528;p58"/>
          <p:cNvSpPr txBox="1"/>
          <p:nvPr/>
        </p:nvSpPr>
        <p:spPr>
          <a:xfrm>
            <a:off x="1008150" y="401375"/>
            <a:ext cx="19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More Concrete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9" name="Google Shape;529;p58"/>
          <p:cNvSpPr txBox="1"/>
          <p:nvPr/>
        </p:nvSpPr>
        <p:spPr>
          <a:xfrm>
            <a:off x="6892513" y="3683700"/>
            <a:ext cx="19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More Abstract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" name="Google Shape;534;p59"/>
          <p:cNvGrpSpPr/>
          <p:nvPr/>
        </p:nvGrpSpPr>
        <p:grpSpPr>
          <a:xfrm>
            <a:off x="1096850" y="607650"/>
            <a:ext cx="1512600" cy="1512600"/>
            <a:chOff x="251850" y="1098350"/>
            <a:chExt cx="1512600" cy="1512600"/>
          </a:xfrm>
        </p:grpSpPr>
        <p:sp>
          <p:nvSpPr>
            <p:cNvPr id="535" name="Google Shape;535;p59"/>
            <p:cNvSpPr/>
            <p:nvPr/>
          </p:nvSpPr>
          <p:spPr>
            <a:xfrm>
              <a:off x="251850" y="1098350"/>
              <a:ext cx="1512600" cy="1512600"/>
            </a:xfrm>
            <a:prstGeom prst="ellipse">
              <a:avLst/>
            </a:prstGeom>
            <a:solidFill>
              <a:srgbClr val="B6D7A8"/>
            </a:solidFill>
            <a:ln cap="flat" cmpd="sng" w="762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59"/>
            <p:cNvSpPr txBox="1"/>
            <p:nvPr/>
          </p:nvSpPr>
          <p:spPr>
            <a:xfrm>
              <a:off x="423125" y="1548200"/>
              <a:ext cx="1178400" cy="6129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Coding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Concepts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537" name="Google Shape;537;p59"/>
          <p:cNvGrpSpPr/>
          <p:nvPr/>
        </p:nvGrpSpPr>
        <p:grpSpPr>
          <a:xfrm>
            <a:off x="3601100" y="1536988"/>
            <a:ext cx="1574700" cy="1612200"/>
            <a:chOff x="3441200" y="233438"/>
            <a:chExt cx="1574700" cy="1612200"/>
          </a:xfrm>
        </p:grpSpPr>
        <p:sp>
          <p:nvSpPr>
            <p:cNvPr id="538" name="Google Shape;538;p59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59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540" name="Google Shape;540;p59"/>
          <p:cNvGrpSpPr/>
          <p:nvPr/>
        </p:nvGrpSpPr>
        <p:grpSpPr>
          <a:xfrm>
            <a:off x="6594325" y="557838"/>
            <a:ext cx="1574700" cy="1612200"/>
            <a:chOff x="3441200" y="199738"/>
            <a:chExt cx="1574700" cy="1612200"/>
          </a:xfrm>
        </p:grpSpPr>
        <p:sp>
          <p:nvSpPr>
            <p:cNvPr id="541" name="Google Shape;541;p59"/>
            <p:cNvSpPr/>
            <p:nvPr/>
          </p:nvSpPr>
          <p:spPr>
            <a:xfrm>
              <a:off x="3441200" y="199738"/>
              <a:ext cx="1574700" cy="1612200"/>
            </a:xfrm>
            <a:prstGeom prst="ellipse">
              <a:avLst/>
            </a:prstGeom>
            <a:solidFill>
              <a:schemeClr val="accent2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59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Design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Practices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543" name="Google Shape;543;p59"/>
          <p:cNvGrpSpPr/>
          <p:nvPr/>
        </p:nvGrpSpPr>
        <p:grpSpPr>
          <a:xfrm>
            <a:off x="3789351" y="40323"/>
            <a:ext cx="1198189" cy="1226723"/>
            <a:chOff x="3548700" y="1985250"/>
            <a:chExt cx="1574700" cy="1612200"/>
          </a:xfrm>
        </p:grpSpPr>
        <p:sp>
          <p:nvSpPr>
            <p:cNvPr id="544" name="Google Shape;544;p59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9"/>
            <p:cNvSpPr txBox="1"/>
            <p:nvPr/>
          </p:nvSpPr>
          <p:spPr>
            <a:xfrm>
              <a:off x="3681199" y="2429275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 sz="11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 sz="1100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 sz="1100"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546" name="Google Shape;546;p59"/>
          <p:cNvSpPr txBox="1"/>
          <p:nvPr/>
        </p:nvSpPr>
        <p:spPr>
          <a:xfrm>
            <a:off x="193525" y="2154725"/>
            <a:ext cx="2300700" cy="2793000"/>
          </a:xfrm>
          <a:prstGeom prst="rect">
            <a:avLst/>
          </a:prstGeom>
          <a:solidFill>
            <a:srgbClr val="B6D7A8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3"/>
              </a:rPr>
              <a:t>Sequences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4"/>
              </a:rPr>
              <a:t>Variables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Logic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Loops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7"/>
              </a:rPr>
              <a:t>Arrays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Creating Functions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Change Listener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0"/>
              </a:rPr>
              <a:t>Input Event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547" name="Google Shape;547;p59"/>
          <p:cNvSpPr txBox="1"/>
          <p:nvPr/>
        </p:nvSpPr>
        <p:spPr>
          <a:xfrm>
            <a:off x="3278675" y="3168650"/>
            <a:ext cx="2300700" cy="18213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1"/>
              </a:rPr>
              <a:t>Systems Elements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2"/>
              </a:rPr>
              <a:t>Systems Dynamics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3"/>
              </a:rPr>
              <a:t>Reinforcing Feedback Loops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nsolas"/>
              <a:buChar char="●"/>
            </a:pPr>
            <a:r>
              <a:rPr b="1" lang="en" sz="13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4"/>
              </a:rPr>
              <a:t>Balancing Feedback Loops</a:t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8" name="Google Shape;548;p59"/>
          <p:cNvSpPr txBox="1"/>
          <p:nvPr/>
        </p:nvSpPr>
        <p:spPr>
          <a:xfrm>
            <a:off x="6418450" y="2197075"/>
            <a:ext cx="2476500" cy="2793000"/>
          </a:xfrm>
          <a:prstGeom prst="rect">
            <a:avLst/>
          </a:prstGeom>
          <a:solidFill>
            <a:schemeClr val="accent2"/>
          </a:solidFill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5"/>
              </a:rPr>
              <a:t>Goal Setting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6"/>
              </a:rPr>
              <a:t>Being Incremental and Iterative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7"/>
              </a:rPr>
              <a:t>Developing Vocabulary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8"/>
              </a:rPr>
              <a:t>Reusing and Remixing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19"/>
              </a:rPr>
              <a:t>Web Navigation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0"/>
              </a:rPr>
              <a:t>Problem Solving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1"/>
              </a:rPr>
              <a:t>Version Control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2"/>
              </a:rPr>
              <a:t>Debugging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3"/>
              </a:rPr>
              <a:t>Reusing and Remixing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nsolas"/>
              <a:buChar char="●"/>
            </a:pPr>
            <a:r>
              <a:rPr b="1" lang="en" sz="12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24"/>
              </a:rPr>
              <a:t>Game Testing and Publishing</a:t>
            </a:r>
            <a:endParaRPr b="1" sz="12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hlink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cxnSp>
        <p:nvCxnSpPr>
          <p:cNvPr id="549" name="Google Shape;549;p59"/>
          <p:cNvCxnSpPr>
            <a:stCxn id="544" idx="2"/>
            <a:endCxn id="535" idx="6"/>
          </p:cNvCxnSpPr>
          <p:nvPr/>
        </p:nvCxnSpPr>
        <p:spPr>
          <a:xfrm flipH="1">
            <a:off x="2609451" y="653684"/>
            <a:ext cx="11799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59"/>
          <p:cNvCxnSpPr>
            <a:stCxn id="544" idx="6"/>
            <a:endCxn id="541" idx="2"/>
          </p:cNvCxnSpPr>
          <p:nvPr/>
        </p:nvCxnSpPr>
        <p:spPr>
          <a:xfrm>
            <a:off x="4987540" y="653684"/>
            <a:ext cx="1606800" cy="7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59"/>
          <p:cNvCxnSpPr>
            <a:stCxn id="544" idx="4"/>
            <a:endCxn id="538" idx="0"/>
          </p:cNvCxnSpPr>
          <p:nvPr/>
        </p:nvCxnSpPr>
        <p:spPr>
          <a:xfrm>
            <a:off x="4388445" y="1267045"/>
            <a:ext cx="0" cy="27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41"/>
          <p:cNvGrpSpPr/>
          <p:nvPr/>
        </p:nvGrpSpPr>
        <p:grpSpPr>
          <a:xfrm>
            <a:off x="2009863" y="119820"/>
            <a:ext cx="5124264" cy="4903860"/>
            <a:chOff x="870550" y="1083450"/>
            <a:chExt cx="2657400" cy="2543100"/>
          </a:xfrm>
        </p:grpSpPr>
        <p:sp>
          <p:nvSpPr>
            <p:cNvPr id="186" name="Google Shape;186;p41"/>
            <p:cNvSpPr/>
            <p:nvPr/>
          </p:nvSpPr>
          <p:spPr>
            <a:xfrm>
              <a:off x="870550" y="1083450"/>
              <a:ext cx="2657400" cy="2543100"/>
            </a:xfrm>
            <a:prstGeom prst="pie">
              <a:avLst>
                <a:gd fmla="val 8984618" name="adj1"/>
                <a:gd fmla="val 1620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41"/>
            <p:cNvSpPr/>
            <p:nvPr/>
          </p:nvSpPr>
          <p:spPr>
            <a:xfrm>
              <a:off x="870550" y="1083450"/>
              <a:ext cx="2657400" cy="2543100"/>
            </a:xfrm>
            <a:prstGeom prst="pie">
              <a:avLst>
                <a:gd fmla="val 1798504" name="adj1"/>
                <a:gd fmla="val 8984618" name="adj2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41"/>
            <p:cNvSpPr/>
            <p:nvPr/>
          </p:nvSpPr>
          <p:spPr>
            <a:xfrm>
              <a:off x="870550" y="1083450"/>
              <a:ext cx="2657400" cy="2543100"/>
            </a:xfrm>
            <a:prstGeom prst="pie">
              <a:avLst>
                <a:gd fmla="val 16189884" name="adj1"/>
                <a:gd fmla="val 1838709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41"/>
            <p:cNvSpPr/>
            <p:nvPr/>
          </p:nvSpPr>
          <p:spPr>
            <a:xfrm>
              <a:off x="1792125" y="1947875"/>
              <a:ext cx="814200" cy="81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41"/>
          <p:cNvSpPr/>
          <p:nvPr/>
        </p:nvSpPr>
        <p:spPr>
          <a:xfrm>
            <a:off x="3755800" y="2419350"/>
            <a:ext cx="1525800" cy="30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21st Century Skills</a:t>
            </a:r>
            <a:endParaRPr b="1" sz="1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41"/>
          <p:cNvSpPr/>
          <p:nvPr/>
        </p:nvSpPr>
        <p:spPr>
          <a:xfrm>
            <a:off x="2203450" y="1859550"/>
            <a:ext cx="1479600" cy="55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Coding Concepts</a:t>
            </a:r>
            <a:endParaRPr b="1"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41"/>
          <p:cNvSpPr/>
          <p:nvPr/>
        </p:nvSpPr>
        <p:spPr>
          <a:xfrm>
            <a:off x="5499100" y="1859550"/>
            <a:ext cx="1479600" cy="55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Design Practices</a:t>
            </a:r>
            <a:endParaRPr b="1"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41"/>
          <p:cNvSpPr/>
          <p:nvPr/>
        </p:nvSpPr>
        <p:spPr>
          <a:xfrm>
            <a:off x="3028100" y="3697875"/>
            <a:ext cx="2994000" cy="55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Computing Patterns and Systems Concepts</a:t>
            </a:r>
            <a:endParaRPr b="1"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42"/>
          <p:cNvGrpSpPr/>
          <p:nvPr/>
        </p:nvGrpSpPr>
        <p:grpSpPr>
          <a:xfrm>
            <a:off x="2009863" y="119820"/>
            <a:ext cx="5124264" cy="4903860"/>
            <a:chOff x="870550" y="1083450"/>
            <a:chExt cx="2657400" cy="2543100"/>
          </a:xfrm>
        </p:grpSpPr>
        <p:sp>
          <p:nvSpPr>
            <p:cNvPr id="199" name="Google Shape;199;p42"/>
            <p:cNvSpPr/>
            <p:nvPr/>
          </p:nvSpPr>
          <p:spPr>
            <a:xfrm>
              <a:off x="870550" y="1083450"/>
              <a:ext cx="2657400" cy="2543100"/>
            </a:xfrm>
            <a:prstGeom prst="pie">
              <a:avLst>
                <a:gd fmla="val 8984618" name="adj1"/>
                <a:gd fmla="val 16200000" name="adj2"/>
              </a:avLst>
            </a:prstGeom>
            <a:solidFill>
              <a:srgbClr val="A4C2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2"/>
            <p:cNvSpPr/>
            <p:nvPr/>
          </p:nvSpPr>
          <p:spPr>
            <a:xfrm>
              <a:off x="870550" y="1083450"/>
              <a:ext cx="2657400" cy="2543100"/>
            </a:xfrm>
            <a:prstGeom prst="pie">
              <a:avLst>
                <a:gd fmla="val 1798504" name="adj1"/>
                <a:gd fmla="val 8984618" name="adj2"/>
              </a:avLst>
            </a:prstGeom>
            <a:solidFill>
              <a:srgbClr val="B6D7A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2"/>
            <p:cNvSpPr/>
            <p:nvPr/>
          </p:nvSpPr>
          <p:spPr>
            <a:xfrm>
              <a:off x="870550" y="1083450"/>
              <a:ext cx="2657400" cy="2543100"/>
            </a:xfrm>
            <a:prstGeom prst="pie">
              <a:avLst>
                <a:gd fmla="val 16189884" name="adj1"/>
                <a:gd fmla="val 1838709" name="adj2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2"/>
            <p:cNvSpPr/>
            <p:nvPr/>
          </p:nvSpPr>
          <p:spPr>
            <a:xfrm>
              <a:off x="1792125" y="1947875"/>
              <a:ext cx="814200" cy="814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" name="Google Shape;203;p42"/>
          <p:cNvSpPr/>
          <p:nvPr/>
        </p:nvSpPr>
        <p:spPr>
          <a:xfrm>
            <a:off x="3755800" y="2419350"/>
            <a:ext cx="1525800" cy="304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Game</a:t>
            </a:r>
            <a:endParaRPr b="1" sz="1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Patterns</a:t>
            </a:r>
            <a:endParaRPr b="1" sz="17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42"/>
          <p:cNvSpPr/>
          <p:nvPr/>
        </p:nvSpPr>
        <p:spPr>
          <a:xfrm>
            <a:off x="2203450" y="1859550"/>
            <a:ext cx="1479600" cy="55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Coding Concepts</a:t>
            </a:r>
            <a:endParaRPr b="1"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42"/>
          <p:cNvSpPr/>
          <p:nvPr/>
        </p:nvSpPr>
        <p:spPr>
          <a:xfrm>
            <a:off x="5499100" y="1859550"/>
            <a:ext cx="1479600" cy="55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Design Practices</a:t>
            </a:r>
            <a:endParaRPr b="1"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6" name="Google Shape;206;p42"/>
          <p:cNvSpPr/>
          <p:nvPr/>
        </p:nvSpPr>
        <p:spPr>
          <a:xfrm>
            <a:off x="3028100" y="3697875"/>
            <a:ext cx="2994000" cy="559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Systems Concepts</a:t>
            </a:r>
            <a:endParaRPr b="1" sz="18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43"/>
          <p:cNvGrpSpPr/>
          <p:nvPr/>
        </p:nvGrpSpPr>
        <p:grpSpPr>
          <a:xfrm>
            <a:off x="2509000" y="2571738"/>
            <a:ext cx="1574700" cy="1612200"/>
            <a:chOff x="3548700" y="1985250"/>
            <a:chExt cx="1574700" cy="1612200"/>
          </a:xfrm>
        </p:grpSpPr>
        <p:sp>
          <p:nvSpPr>
            <p:cNvPr id="212" name="Google Shape;212;p43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3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214" name="Google Shape;214;p43"/>
          <p:cNvSpPr/>
          <p:nvPr/>
        </p:nvSpPr>
        <p:spPr>
          <a:xfrm>
            <a:off x="162625" y="26215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43"/>
          <p:cNvSpPr txBox="1"/>
          <p:nvPr/>
        </p:nvSpPr>
        <p:spPr>
          <a:xfrm>
            <a:off x="333900" y="30714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216" name="Google Shape;216;p43"/>
          <p:cNvGrpSpPr/>
          <p:nvPr/>
        </p:nvGrpSpPr>
        <p:grpSpPr>
          <a:xfrm>
            <a:off x="4917475" y="3449938"/>
            <a:ext cx="1574700" cy="1612200"/>
            <a:chOff x="4787700" y="2179613"/>
            <a:chExt cx="1574700" cy="1612200"/>
          </a:xfrm>
        </p:grpSpPr>
        <p:sp>
          <p:nvSpPr>
            <p:cNvPr id="217" name="Google Shape;217;p43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43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Computing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219" name="Google Shape;219;p43"/>
          <p:cNvGrpSpPr/>
          <p:nvPr/>
        </p:nvGrpSpPr>
        <p:grpSpPr>
          <a:xfrm>
            <a:off x="4917475" y="1621038"/>
            <a:ext cx="1574700" cy="1612200"/>
            <a:chOff x="3441200" y="233438"/>
            <a:chExt cx="1574700" cy="1612200"/>
          </a:xfrm>
        </p:grpSpPr>
        <p:sp>
          <p:nvSpPr>
            <p:cNvPr id="220" name="Google Shape;220;p43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3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Thinking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cxnSp>
        <p:nvCxnSpPr>
          <p:cNvPr id="222" name="Google Shape;222;p43"/>
          <p:cNvCxnSpPr/>
          <p:nvPr/>
        </p:nvCxnSpPr>
        <p:spPr>
          <a:xfrm>
            <a:off x="1751425" y="3377850"/>
            <a:ext cx="7512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3" name="Google Shape;223;p43"/>
          <p:cNvCxnSpPr/>
          <p:nvPr/>
        </p:nvCxnSpPr>
        <p:spPr>
          <a:xfrm flipH="1">
            <a:off x="3965050" y="2487050"/>
            <a:ext cx="859200" cy="4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24" name="Google Shape;224;p43"/>
          <p:cNvCxnSpPr/>
          <p:nvPr/>
        </p:nvCxnSpPr>
        <p:spPr>
          <a:xfrm rot="10800000">
            <a:off x="3965050" y="3782450"/>
            <a:ext cx="859200" cy="4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44"/>
          <p:cNvGrpSpPr/>
          <p:nvPr/>
        </p:nvGrpSpPr>
        <p:grpSpPr>
          <a:xfrm>
            <a:off x="2509000" y="2571738"/>
            <a:ext cx="1574700" cy="1612200"/>
            <a:chOff x="3548700" y="1985250"/>
            <a:chExt cx="1574700" cy="1612200"/>
          </a:xfrm>
        </p:grpSpPr>
        <p:sp>
          <p:nvSpPr>
            <p:cNvPr id="230" name="Google Shape;230;p44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4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232" name="Google Shape;232;p44"/>
          <p:cNvSpPr/>
          <p:nvPr/>
        </p:nvSpPr>
        <p:spPr>
          <a:xfrm>
            <a:off x="162625" y="26215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4"/>
          <p:cNvSpPr txBox="1"/>
          <p:nvPr/>
        </p:nvSpPr>
        <p:spPr>
          <a:xfrm>
            <a:off x="333900" y="30714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234" name="Google Shape;234;p44"/>
          <p:cNvGrpSpPr/>
          <p:nvPr/>
        </p:nvGrpSpPr>
        <p:grpSpPr>
          <a:xfrm>
            <a:off x="4917475" y="3449938"/>
            <a:ext cx="1574700" cy="1612200"/>
            <a:chOff x="4787700" y="2179613"/>
            <a:chExt cx="1574700" cy="1612200"/>
          </a:xfrm>
        </p:grpSpPr>
        <p:sp>
          <p:nvSpPr>
            <p:cNvPr id="235" name="Google Shape;235;p44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4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Computing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237" name="Google Shape;237;p44"/>
          <p:cNvGrpSpPr/>
          <p:nvPr/>
        </p:nvGrpSpPr>
        <p:grpSpPr>
          <a:xfrm>
            <a:off x="4917475" y="1621038"/>
            <a:ext cx="1574700" cy="1612200"/>
            <a:chOff x="3441200" y="233438"/>
            <a:chExt cx="1574700" cy="1612200"/>
          </a:xfrm>
        </p:grpSpPr>
        <p:sp>
          <p:nvSpPr>
            <p:cNvPr id="238" name="Google Shape;238;p44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4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Thinking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cxnSp>
        <p:nvCxnSpPr>
          <p:cNvPr id="240" name="Google Shape;240;p44"/>
          <p:cNvCxnSpPr/>
          <p:nvPr/>
        </p:nvCxnSpPr>
        <p:spPr>
          <a:xfrm>
            <a:off x="1751425" y="3377850"/>
            <a:ext cx="7512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1" name="Google Shape;241;p44"/>
          <p:cNvCxnSpPr/>
          <p:nvPr/>
        </p:nvCxnSpPr>
        <p:spPr>
          <a:xfrm flipH="1">
            <a:off x="3965050" y="2487050"/>
            <a:ext cx="859200" cy="4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42" name="Google Shape;242;p44"/>
          <p:cNvCxnSpPr/>
          <p:nvPr/>
        </p:nvCxnSpPr>
        <p:spPr>
          <a:xfrm rot="10800000">
            <a:off x="3965050" y="3782450"/>
            <a:ext cx="859200" cy="4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45"/>
          <p:cNvGrpSpPr/>
          <p:nvPr/>
        </p:nvGrpSpPr>
        <p:grpSpPr>
          <a:xfrm>
            <a:off x="2509000" y="2571738"/>
            <a:ext cx="1574700" cy="1612200"/>
            <a:chOff x="3548700" y="1985250"/>
            <a:chExt cx="1574700" cy="1612200"/>
          </a:xfrm>
        </p:grpSpPr>
        <p:sp>
          <p:nvSpPr>
            <p:cNvPr id="248" name="Google Shape;248;p45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5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250" name="Google Shape;250;p45"/>
          <p:cNvSpPr/>
          <p:nvPr/>
        </p:nvSpPr>
        <p:spPr>
          <a:xfrm>
            <a:off x="162625" y="26215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5"/>
          <p:cNvSpPr txBox="1"/>
          <p:nvPr/>
        </p:nvSpPr>
        <p:spPr>
          <a:xfrm>
            <a:off x="333900" y="30714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252" name="Google Shape;252;p45"/>
          <p:cNvGrpSpPr/>
          <p:nvPr/>
        </p:nvGrpSpPr>
        <p:grpSpPr>
          <a:xfrm>
            <a:off x="4917475" y="3449938"/>
            <a:ext cx="1574700" cy="1612200"/>
            <a:chOff x="4787700" y="2179613"/>
            <a:chExt cx="1574700" cy="1612200"/>
          </a:xfrm>
        </p:grpSpPr>
        <p:sp>
          <p:nvSpPr>
            <p:cNvPr id="253" name="Google Shape;253;p45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5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Computing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255" name="Google Shape;255;p45"/>
          <p:cNvGrpSpPr/>
          <p:nvPr/>
        </p:nvGrpSpPr>
        <p:grpSpPr>
          <a:xfrm>
            <a:off x="4917475" y="1621038"/>
            <a:ext cx="1574700" cy="1612200"/>
            <a:chOff x="3441200" y="233438"/>
            <a:chExt cx="1574700" cy="1612200"/>
          </a:xfrm>
        </p:grpSpPr>
        <p:sp>
          <p:nvSpPr>
            <p:cNvPr id="256" name="Google Shape;256;p45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5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Thinking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cxnSp>
        <p:nvCxnSpPr>
          <p:cNvPr id="258" name="Google Shape;258;p45"/>
          <p:cNvCxnSpPr/>
          <p:nvPr/>
        </p:nvCxnSpPr>
        <p:spPr>
          <a:xfrm>
            <a:off x="1751425" y="3377850"/>
            <a:ext cx="7512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59" name="Google Shape;259;p45"/>
          <p:cNvCxnSpPr/>
          <p:nvPr/>
        </p:nvCxnSpPr>
        <p:spPr>
          <a:xfrm flipH="1">
            <a:off x="3965050" y="2487050"/>
            <a:ext cx="859200" cy="4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260" name="Google Shape;260;p45"/>
          <p:cNvCxnSpPr/>
          <p:nvPr/>
        </p:nvCxnSpPr>
        <p:spPr>
          <a:xfrm rot="10800000">
            <a:off x="3965050" y="3782450"/>
            <a:ext cx="859200" cy="4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46"/>
          <p:cNvGrpSpPr/>
          <p:nvPr/>
        </p:nvGrpSpPr>
        <p:grpSpPr>
          <a:xfrm>
            <a:off x="4859725" y="2432113"/>
            <a:ext cx="1574700" cy="1612200"/>
            <a:chOff x="3548700" y="1985250"/>
            <a:chExt cx="1574700" cy="1612200"/>
          </a:xfrm>
        </p:grpSpPr>
        <p:sp>
          <p:nvSpPr>
            <p:cNvPr id="266" name="Google Shape;266;p46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6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Game </a:t>
              </a:r>
              <a:b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</a:b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268" name="Google Shape;268;p46"/>
          <p:cNvSpPr/>
          <p:nvPr/>
        </p:nvSpPr>
        <p:spPr>
          <a:xfrm>
            <a:off x="162625" y="26215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46"/>
          <p:cNvSpPr txBox="1"/>
          <p:nvPr/>
        </p:nvSpPr>
        <p:spPr>
          <a:xfrm>
            <a:off x="333900" y="30714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Coding</a:t>
            </a:r>
            <a:b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</a:br>
            <a:r>
              <a:rPr lang="en"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rPr>
              <a:t>Concepts</a:t>
            </a:r>
            <a:endParaRPr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270" name="Google Shape;270;p46"/>
          <p:cNvGrpSpPr/>
          <p:nvPr/>
        </p:nvGrpSpPr>
        <p:grpSpPr>
          <a:xfrm>
            <a:off x="7480075" y="3330963"/>
            <a:ext cx="1574700" cy="1612200"/>
            <a:chOff x="4787700" y="2179613"/>
            <a:chExt cx="1574700" cy="1612200"/>
          </a:xfrm>
        </p:grpSpPr>
        <p:sp>
          <p:nvSpPr>
            <p:cNvPr id="271" name="Google Shape;271;p46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46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Computing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Patterns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273" name="Google Shape;273;p46"/>
          <p:cNvGrpSpPr/>
          <p:nvPr/>
        </p:nvGrpSpPr>
        <p:grpSpPr>
          <a:xfrm>
            <a:off x="7480075" y="2142713"/>
            <a:ext cx="1574700" cy="1612200"/>
            <a:chOff x="3441200" y="233438"/>
            <a:chExt cx="1574700" cy="1612200"/>
          </a:xfrm>
        </p:grpSpPr>
        <p:sp>
          <p:nvSpPr>
            <p:cNvPr id="274" name="Google Shape;274;p46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6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Systems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Thinking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276" name="Google Shape;276;p46"/>
          <p:cNvGrpSpPr/>
          <p:nvPr/>
        </p:nvGrpSpPr>
        <p:grpSpPr>
          <a:xfrm>
            <a:off x="2441325" y="3215263"/>
            <a:ext cx="1574700" cy="1612200"/>
            <a:chOff x="4787700" y="2179613"/>
            <a:chExt cx="1574700" cy="1612200"/>
          </a:xfrm>
        </p:grpSpPr>
        <p:sp>
          <p:nvSpPr>
            <p:cNvPr id="277" name="Google Shape;277;p46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6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21st Century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Skills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grpSp>
        <p:nvGrpSpPr>
          <p:cNvPr id="279" name="Google Shape;279;p46"/>
          <p:cNvGrpSpPr/>
          <p:nvPr/>
        </p:nvGrpSpPr>
        <p:grpSpPr>
          <a:xfrm>
            <a:off x="2441325" y="2027013"/>
            <a:ext cx="1574700" cy="1612200"/>
            <a:chOff x="3441200" y="233438"/>
            <a:chExt cx="1574700" cy="1612200"/>
          </a:xfrm>
        </p:grpSpPr>
        <p:sp>
          <p:nvSpPr>
            <p:cNvPr id="280" name="Google Shape;280;p46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6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Design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Alfa Slab One"/>
                  <a:ea typeface="Alfa Slab One"/>
                  <a:cs typeface="Alfa Slab One"/>
                  <a:sym typeface="Alfa Slab One"/>
                </a:rPr>
                <a:t>Practices</a:t>
              </a:r>
              <a:endParaRPr>
                <a:solidFill>
                  <a:schemeClr val="dk1"/>
                </a:solidFill>
                <a:latin typeface="Alfa Slab One"/>
                <a:ea typeface="Alfa Slab One"/>
                <a:cs typeface="Alfa Slab One"/>
                <a:sym typeface="Alfa Slab One"/>
              </a:endParaRPr>
            </a:p>
          </p:txBody>
        </p:sp>
      </p:grpSp>
      <p:sp>
        <p:nvSpPr>
          <p:cNvPr id="282" name="Google Shape;282;p46"/>
          <p:cNvSpPr/>
          <p:nvPr/>
        </p:nvSpPr>
        <p:spPr>
          <a:xfrm>
            <a:off x="5583574" y="450750"/>
            <a:ext cx="45750" cy="1940185"/>
          </a:xfrm>
          <a:custGeom>
            <a:rect b="b" l="l" r="r" t="t"/>
            <a:pathLst>
              <a:path extrusionOk="0" h="58207" w="1426">
                <a:moveTo>
                  <a:pt x="1426" y="0"/>
                </a:moveTo>
                <a:cubicBezTo>
                  <a:pt x="-892" y="6955"/>
                  <a:pt x="328" y="14634"/>
                  <a:pt x="328" y="21965"/>
                </a:cubicBezTo>
                <a:cubicBezTo>
                  <a:pt x="328" y="34046"/>
                  <a:pt x="328" y="46126"/>
                  <a:pt x="328" y="5820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3" name="Google Shape;283;p46"/>
          <p:cNvSpPr/>
          <p:nvPr/>
        </p:nvSpPr>
        <p:spPr>
          <a:xfrm>
            <a:off x="1512300" y="2793700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4" name="Google Shape;284;p46"/>
          <p:cNvSpPr/>
          <p:nvPr/>
        </p:nvSpPr>
        <p:spPr>
          <a:xfrm>
            <a:off x="1512300" y="3980300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sp>
      <p:sp>
        <p:nvSpPr>
          <p:cNvPr id="285" name="Google Shape;285;p46"/>
          <p:cNvSpPr/>
          <p:nvPr/>
        </p:nvSpPr>
        <p:spPr>
          <a:xfrm>
            <a:off x="4016025" y="2571750"/>
            <a:ext cx="879409" cy="210503"/>
          </a:xfrm>
          <a:custGeom>
            <a:rect b="b" l="l" r="r" t="t"/>
            <a:pathLst>
              <a:path extrusionOk="0" h="3294" w="27090">
                <a:moveTo>
                  <a:pt x="27090" y="3294"/>
                </a:moveTo>
                <a:cubicBezTo>
                  <a:pt x="18020" y="2596"/>
                  <a:pt x="9097" y="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6" name="Google Shape;286;p46"/>
          <p:cNvSpPr/>
          <p:nvPr/>
        </p:nvSpPr>
        <p:spPr>
          <a:xfrm>
            <a:off x="4110075" y="3353200"/>
            <a:ext cx="3303741" cy="1070839"/>
          </a:xfrm>
          <a:custGeom>
            <a:rect b="b" l="l" r="r" t="t"/>
            <a:pathLst>
              <a:path extrusionOk="0" h="45226" w="125201">
                <a:moveTo>
                  <a:pt x="0" y="35659"/>
                </a:moveTo>
                <a:cubicBezTo>
                  <a:pt x="28276" y="47438"/>
                  <a:pt x="63731" y="48819"/>
                  <a:pt x="91887" y="36757"/>
                </a:cubicBezTo>
                <a:cubicBezTo>
                  <a:pt x="102285" y="32302"/>
                  <a:pt x="101458" y="16231"/>
                  <a:pt x="105432" y="5640"/>
                </a:cubicBezTo>
                <a:cubicBezTo>
                  <a:pt x="107753" y="-547"/>
                  <a:pt x="125201" y="-2433"/>
                  <a:pt x="125201" y="417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87" name="Google Shape;287;p46"/>
          <p:cNvSpPr/>
          <p:nvPr/>
        </p:nvSpPr>
        <p:spPr>
          <a:xfrm>
            <a:off x="5629325" y="3928550"/>
            <a:ext cx="1665682" cy="1214930"/>
          </a:xfrm>
          <a:custGeom>
            <a:rect b="b" l="l" r="r" t="t"/>
            <a:pathLst>
              <a:path extrusionOk="0" h="42832" w="73662">
                <a:moveTo>
                  <a:pt x="73662" y="0"/>
                </a:moveTo>
                <a:cubicBezTo>
                  <a:pt x="73662" y="9782"/>
                  <a:pt x="61078" y="18225"/>
                  <a:pt x="51330" y="19037"/>
                </a:cubicBezTo>
                <a:cubicBezTo>
                  <a:pt x="35095" y="20390"/>
                  <a:pt x="15729" y="16181"/>
                  <a:pt x="3007" y="26358"/>
                </a:cubicBezTo>
                <a:cubicBezTo>
                  <a:pt x="-1333" y="29830"/>
                  <a:pt x="444" y="37275"/>
                  <a:pt x="444" y="42832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47"/>
          <p:cNvGrpSpPr/>
          <p:nvPr/>
        </p:nvGrpSpPr>
        <p:grpSpPr>
          <a:xfrm>
            <a:off x="2509000" y="2571738"/>
            <a:ext cx="1574700" cy="1612200"/>
            <a:chOff x="3548700" y="1985250"/>
            <a:chExt cx="1574700" cy="1612200"/>
          </a:xfrm>
        </p:grpSpPr>
        <p:sp>
          <p:nvSpPr>
            <p:cNvPr id="293" name="Google Shape;293;p47"/>
            <p:cNvSpPr/>
            <p:nvPr/>
          </p:nvSpPr>
          <p:spPr>
            <a:xfrm>
              <a:off x="3548700" y="1985250"/>
              <a:ext cx="1574700" cy="1612200"/>
            </a:xfrm>
            <a:prstGeom prst="ellipse">
              <a:avLst/>
            </a:prstGeom>
            <a:solidFill>
              <a:srgbClr val="EAD1DC"/>
            </a:solidFill>
            <a:ln cap="flat" cmpd="sng" w="76200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47"/>
            <p:cNvSpPr txBox="1"/>
            <p:nvPr/>
          </p:nvSpPr>
          <p:spPr>
            <a:xfrm>
              <a:off x="3681150" y="2484900"/>
              <a:ext cx="1309800" cy="6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Game </a:t>
              </a:r>
              <a:br>
                <a:rPr b="1" lang="en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b="1" lang="en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Patterns</a:t>
              </a:r>
              <a:endParaRPr b="1"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95" name="Google Shape;295;p47"/>
          <p:cNvSpPr/>
          <p:nvPr/>
        </p:nvSpPr>
        <p:spPr>
          <a:xfrm>
            <a:off x="162625" y="2621550"/>
            <a:ext cx="1512600" cy="15126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47"/>
          <p:cNvSpPr txBox="1"/>
          <p:nvPr/>
        </p:nvSpPr>
        <p:spPr>
          <a:xfrm>
            <a:off x="333900" y="3071400"/>
            <a:ext cx="1178400" cy="6129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Coding</a:t>
            </a:r>
            <a:b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Concepts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grpSp>
        <p:nvGrpSpPr>
          <p:cNvPr id="297" name="Google Shape;297;p47"/>
          <p:cNvGrpSpPr/>
          <p:nvPr/>
        </p:nvGrpSpPr>
        <p:grpSpPr>
          <a:xfrm>
            <a:off x="4917475" y="3449938"/>
            <a:ext cx="1574700" cy="1612200"/>
            <a:chOff x="4787700" y="2179613"/>
            <a:chExt cx="1574700" cy="1612200"/>
          </a:xfrm>
        </p:grpSpPr>
        <p:sp>
          <p:nvSpPr>
            <p:cNvPr id="298" name="Google Shape;298;p47"/>
            <p:cNvSpPr/>
            <p:nvPr/>
          </p:nvSpPr>
          <p:spPr>
            <a:xfrm>
              <a:off x="4787700" y="2179613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7"/>
            <p:cNvSpPr txBox="1"/>
            <p:nvPr/>
          </p:nvSpPr>
          <p:spPr>
            <a:xfrm>
              <a:off x="4920150" y="2650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Computing</a:t>
              </a:r>
              <a:endParaRPr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Patterns</a:t>
              </a:r>
              <a:endParaRPr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300" name="Google Shape;300;p47"/>
          <p:cNvGrpSpPr/>
          <p:nvPr/>
        </p:nvGrpSpPr>
        <p:grpSpPr>
          <a:xfrm>
            <a:off x="4917475" y="1621038"/>
            <a:ext cx="1574700" cy="1612200"/>
            <a:chOff x="3441200" y="233438"/>
            <a:chExt cx="1574700" cy="1612200"/>
          </a:xfrm>
        </p:grpSpPr>
        <p:sp>
          <p:nvSpPr>
            <p:cNvPr id="301" name="Google Shape;301;p47"/>
            <p:cNvSpPr/>
            <p:nvPr/>
          </p:nvSpPr>
          <p:spPr>
            <a:xfrm>
              <a:off x="3441200" y="233438"/>
              <a:ext cx="1574700" cy="1612200"/>
            </a:xfrm>
            <a:prstGeom prst="ellipse">
              <a:avLst/>
            </a:prstGeom>
            <a:solidFill>
              <a:srgbClr val="A4C2F4"/>
            </a:solidFill>
            <a:ln cap="flat" cmpd="sng" w="762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47"/>
            <p:cNvSpPr txBox="1"/>
            <p:nvPr/>
          </p:nvSpPr>
          <p:spPr>
            <a:xfrm>
              <a:off x="3573650" y="733088"/>
              <a:ext cx="1309800" cy="61290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Systems</a:t>
              </a:r>
              <a:endParaRPr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Thinking</a:t>
              </a:r>
              <a:endParaRPr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303" name="Google Shape;303;p47"/>
          <p:cNvCxnSpPr/>
          <p:nvPr/>
        </p:nvCxnSpPr>
        <p:spPr>
          <a:xfrm>
            <a:off x="1751425" y="3377850"/>
            <a:ext cx="751200" cy="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4" name="Google Shape;304;p47"/>
          <p:cNvCxnSpPr/>
          <p:nvPr/>
        </p:nvCxnSpPr>
        <p:spPr>
          <a:xfrm flipH="1">
            <a:off x="3965050" y="2487050"/>
            <a:ext cx="859200" cy="4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5" name="Google Shape;305;p47"/>
          <p:cNvCxnSpPr/>
          <p:nvPr/>
        </p:nvCxnSpPr>
        <p:spPr>
          <a:xfrm rot="10800000">
            <a:off x="3965050" y="3782450"/>
            <a:ext cx="859200" cy="441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6" name="Google Shape;306;p47"/>
          <p:cNvCxnSpPr/>
          <p:nvPr/>
        </p:nvCxnSpPr>
        <p:spPr>
          <a:xfrm flipH="1" rot="10800000">
            <a:off x="778675" y="4993350"/>
            <a:ext cx="1385400" cy="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07" name="Google Shape;307;p47"/>
          <p:cNvCxnSpPr/>
          <p:nvPr/>
        </p:nvCxnSpPr>
        <p:spPr>
          <a:xfrm rot="10800000">
            <a:off x="3103175" y="4974900"/>
            <a:ext cx="1345500" cy="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08" name="Google Shape;308;p47"/>
          <p:cNvSpPr txBox="1"/>
          <p:nvPr/>
        </p:nvSpPr>
        <p:spPr>
          <a:xfrm>
            <a:off x="651950" y="4533000"/>
            <a:ext cx="19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More Concrete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9" name="Google Shape;309;p47"/>
          <p:cNvSpPr txBox="1"/>
          <p:nvPr/>
        </p:nvSpPr>
        <p:spPr>
          <a:xfrm>
            <a:off x="2880788" y="4533000"/>
            <a:ext cx="1902300" cy="4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More Abstract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iv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FFB600"/>
      </a:accent1>
      <a:accent2>
        <a:srgbClr val="FF8400"/>
      </a:accent2>
      <a:accent3>
        <a:srgbClr val="FA5E5E"/>
      </a:accent3>
      <a:accent4>
        <a:srgbClr val="E42A87"/>
      </a:accent4>
      <a:accent5>
        <a:srgbClr val="B143C7"/>
      </a:accent5>
      <a:accent6>
        <a:srgbClr val="7241B4"/>
      </a:accent6>
      <a:hlink>
        <a:srgbClr val="43434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