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ch4-slide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35813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Addis Ababa Science and Technology </a:t>
            </a:r>
            <a:r>
              <a:rPr lang="en-US" sz="3600" dirty="0"/>
              <a:t>U</a:t>
            </a:r>
            <a:r>
              <a:rPr lang="en-US" sz="3600" dirty="0" smtClean="0"/>
              <a:t>niversity</a:t>
            </a:r>
            <a:br>
              <a:rPr lang="en-US" sz="3600" dirty="0" smtClean="0"/>
            </a:br>
            <a:r>
              <a:rPr lang="en-US" sz="3600" dirty="0" smtClean="0"/>
              <a:t>Department of Software Engineering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182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Fundamental of Database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Ch-3 slide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Lecturer: </a:t>
            </a:r>
            <a:r>
              <a:rPr lang="en-US" dirty="0" err="1" smtClean="0">
                <a:solidFill>
                  <a:schemeClr val="tx1"/>
                </a:solidFill>
              </a:rPr>
              <a:t>Yaynshet</a:t>
            </a:r>
            <a:r>
              <a:rPr lang="en-US" dirty="0" smtClean="0">
                <a:solidFill>
                  <a:schemeClr val="tx1"/>
                </a:solidFill>
              </a:rPr>
              <a:t> .M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MWU\Pictures\9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9009"/>
            <a:ext cx="8534400" cy="6224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7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Go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 smtClean="0">
                <a:hlinkClick r:id="rId2" action="ppaction://hlinkpres?slideindex=1&amp;slidetitle="/>
              </a:rPr>
              <a:t>Ch. – 4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MWU\Pictures\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229600" cy="63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9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MWU\Pictures\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2819"/>
            <a:ext cx="8382000" cy="6047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8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MWU\Pictures\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788"/>
            <a:ext cx="8229600" cy="6119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7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MWU\Pictures\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109"/>
            <a:ext cx="8229600" cy="6109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5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MWU\Pictures\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614"/>
            <a:ext cx="8839200" cy="6171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6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MWU\Pictures\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5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MWU\Pictures\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824"/>
            <a:ext cx="8610600" cy="6200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4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MWU\Pictures\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9009"/>
            <a:ext cx="8839200" cy="6300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</Words>
  <Application>Microsoft Office PowerPoint</Application>
  <PresentationFormat>On-screen Show (4:3)</PresentationFormat>
  <Paragraphs>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Addis Ababa Science and Technology University Department of Software Engineering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Addis Ababa science and technology university department of software engineering </dc:title>
  <dc:creator>yayner</dc:creator>
  <cp:lastModifiedBy>yayner</cp:lastModifiedBy>
  <cp:revision>8</cp:revision>
  <dcterms:created xsi:type="dcterms:W3CDTF">2006-08-16T00:00:00Z</dcterms:created>
  <dcterms:modified xsi:type="dcterms:W3CDTF">2017-11-06T20:22:26Z</dcterms:modified>
</cp:coreProperties>
</file>