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57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9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6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8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6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14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6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1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3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7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88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52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67C5D-6312-4C9F-9931-BE1203673ACE}" type="datetimeFigureOut">
              <a:rPr lang="en-GB" smtClean="0"/>
              <a:t>06/12/2017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D977-C4A0-45C4-9D73-1B40829518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709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54620"/>
          </a:xfrm>
        </p:spPr>
        <p:txBody>
          <a:bodyPr/>
          <a:lstStyle/>
          <a:p>
            <a:r>
              <a:rPr lang="en-US" b="1" dirty="0" smtClean="0">
                <a:latin typeface="Monotype Corsiva" panose="03010101010201010101" pitchFamily="66" charset="0"/>
              </a:rPr>
              <a:t>         </a:t>
            </a:r>
            <a:r>
              <a:rPr lang="en-US" dirty="0" smtClean="0">
                <a:latin typeface="Monotype Corsiva" panose="03010101010201010101" pitchFamily="66" charset="0"/>
              </a:rPr>
              <a:t>Structured </a:t>
            </a:r>
            <a:r>
              <a:rPr lang="en-US" dirty="0">
                <a:latin typeface="Monotype Corsiva" panose="03010101010201010101" pitchFamily="66" charset="0"/>
              </a:rPr>
              <a:t>Query Language</a:t>
            </a:r>
            <a:endParaRPr lang="en-GB" dirty="0">
              <a:latin typeface="Monotype Corsiva" panose="030101010102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126" y="2507673"/>
            <a:ext cx="4090554" cy="2687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17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structure of the table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Renaming column 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sp_rename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NewColumnName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'COLUMN'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column name 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by 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r>
              <a:rPr lang="en-GB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sp_rename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‘STUDENT.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’,’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’,’column’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7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data: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 Into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(‘E001’,'Fikadu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','Mulisa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25,’math’)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5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2860"/>
            <a:ext cx="10515600" cy="43513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Insert the values below for each row respectively in student table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054" t="35249" r="842"/>
          <a:stretch/>
        </p:blipFill>
        <p:spPr>
          <a:xfrm>
            <a:off x="1788459" y="3402105"/>
            <a:ext cx="6831106" cy="23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(‘E003’,’Elsabeth’,’Bedlu’,36)…………………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table: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22650" y="34750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6" y="3703638"/>
            <a:ext cx="5572124" cy="27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34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Data Only in Specified Columns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59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only add data in specific columns.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SQL statement will add a new row, but only add data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stud_id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columns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(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stud_id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firstname,lname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(‘E006’, '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Teja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yakob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GB" dirty="0" err="1" smtClean="0"/>
              <a:t>Ans</a:t>
            </a:r>
            <a:r>
              <a:rPr lang="en-GB" dirty="0" smtClean="0"/>
              <a:t>: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455" y="4211781"/>
            <a:ext cx="4391890" cy="19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SELECT: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primarily to retrieve data from the database.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to create copies of tables, create views, and to specify rows for updating.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variations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available: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{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field-list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* | ALL | DISTINCT | expression}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table-list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 expression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GROUP BY group-fields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HAVING group-expression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ORDER BY field-list;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74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SELECT and the FROM clauses are required.  The others are optional.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 required clause that lists the tables that the select works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An optional clause that selects rows that meet the stated condition.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"sub-select" can appear as the expression of a where clause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a "nested select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An optional clause that groups rows according to the values in one or more columns and sorts the results in ascending order (unless otherwise specified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An optional clause that is used with GROUP BY.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from the rows that result from applying the GROUP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clause.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An optional clause that sorts the final result of the SELECT into either ascending or descending order on one or more named columns.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complex interaction between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GROUP BY,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clauses.  When all three are present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is done 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is done second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is done last.  </a:t>
            </a:r>
            <a:endParaRPr lang="en-GB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i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6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783"/>
          </a:xfrm>
        </p:spPr>
        <p:txBody>
          <a:bodyPr>
            <a:normAutofit/>
          </a:bodyPr>
          <a:lstStyle/>
          <a:p>
            <a:r>
              <a:rPr lang="en-GB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‘computer’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‘computer'</a:t>
            </a:r>
          </a:p>
          <a:p>
            <a:r>
              <a:rPr lang="en-GB" sz="4000" b="1" i="1" dirty="0" err="1" smtClean="0"/>
              <a:t>Ans</a:t>
            </a:r>
            <a:r>
              <a:rPr lang="en-GB" sz="4000" b="1" i="1" dirty="0" smtClean="0"/>
              <a:t>:</a:t>
            </a:r>
            <a:endParaRPr lang="en-GB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06" y="4293515"/>
            <a:ext cx="4675485" cy="126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all information about students ('*' means all attributes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err="1"/>
              <a:t>A</a:t>
            </a:r>
            <a:r>
              <a:rPr lang="en-GB" dirty="0" err="1" smtClean="0"/>
              <a:t>ns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45" y="4017818"/>
            <a:ext cx="5417128" cy="18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696" y="0"/>
            <a:ext cx="9144000" cy="1081825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five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81825"/>
            <a:ext cx="9144000" cy="4175975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SQL(structured </a:t>
            </a:r>
            <a:r>
              <a:rPr lang="en-GB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quary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standard language for accessing and manipulating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databases.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Structured Query Language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you access and manipulate databases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SQL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do?</a:t>
            </a:r>
            <a:endParaRPr lang="en-GB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SQL can execute queries against a database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retrieve data from a database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can insert records in a database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update records in a database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delete records from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71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id, first name and last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select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stud_id,firstname,lname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err="1" smtClean="0"/>
              <a:t>Ans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46" y="3609011"/>
            <a:ext cx="3902989" cy="25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ID of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department.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Select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stud_id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=‘information’</a:t>
            </a:r>
          </a:p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09" y="4211780"/>
            <a:ext cx="1559300" cy="12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Retrieve a list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departements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currently have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 distinct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key word </a:t>
            </a:r>
            <a:r>
              <a:rPr lang="en-GB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remove duplicated values.</a:t>
            </a:r>
          </a:p>
          <a:p>
            <a:pPr marL="0" indent="0">
              <a:buNone/>
            </a:pP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2" y="4624749"/>
            <a:ext cx="1662544" cy="128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Combination or Expression of Columns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33356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name1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' ' +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name2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columns are must have the same data types.</a:t>
            </a:r>
            <a:endParaRPr lang="en-GB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6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the two columns 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' ' +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err="1" smtClean="0"/>
              <a:t>Ans</a:t>
            </a:r>
            <a:r>
              <a:rPr lang="en-GB" dirty="0" smtClean="0"/>
              <a:t>: 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660" y="4862946"/>
            <a:ext cx="1903411" cy="163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7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the two columns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give the name ‘full Name’.</a:t>
            </a:r>
            <a:endParaRPr lang="en-GB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SELECT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' ' +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'Full Name',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GB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Student;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dirty="0" err="1" smtClean="0"/>
              <a:t>Ans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588" y="3862749"/>
            <a:ext cx="2175029" cy="209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1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retrieve the value of column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and give the name to the field called ‘department’.       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GB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fieldname </a:t>
            </a:r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table</a:t>
            </a:r>
          </a:p>
          <a:p>
            <a:pPr marL="0" indent="0">
              <a:buNone/>
            </a:pPr>
            <a:r>
              <a:rPr lang="en-GB" dirty="0" err="1" smtClean="0"/>
              <a:t>Ans</a:t>
            </a:r>
            <a:r>
              <a:rPr lang="en-GB" dirty="0" smtClean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05" y="4322619"/>
            <a:ext cx="1656549" cy="17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Quotes Around Text Fields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916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uses single quotes around text values (most database systems will also accept double quotes).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Although, numeric values should not be enclosed in quotes.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text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correct: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Ayalew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wrong: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Ayalew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2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correct: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mark=1965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wrong: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mark='1965'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1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55" y="365126"/>
            <a:ext cx="10577945" cy="1228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Allowed in the WHERE Clause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69559"/>
            <a:ext cx="10515600" cy="4607404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some versions of SQL the &lt;&gt; operator may be written as !=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20" y="1902068"/>
            <a:ext cx="601117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0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5855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9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:retrieve all information about student the last name is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bedlu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the department is computer.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following SELECT statement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bedlu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 AND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=‘computer‘</a:t>
            </a:r>
          </a:p>
          <a:p>
            <a:pPr marL="0" indent="0">
              <a:buNone/>
            </a:pPr>
            <a:r>
              <a:rPr lang="en-GB" dirty="0" err="1" smtClean="0"/>
              <a:t>Ans</a:t>
            </a:r>
            <a:r>
              <a:rPr lang="en-GB" dirty="0" smtClean="0"/>
              <a:t>: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4601147"/>
            <a:ext cx="5430981" cy="6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can create new databases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can create new tables in a database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can create stored procedures in a database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can create views in a database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can set permissions on tables, procedures, and views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in Mind That...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is not case sensitive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6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Operator Example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9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:retrieve all information about student the last name is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bedlu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the student that allow in information department.</a:t>
            </a:r>
            <a:endParaRPr lang="en-GB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following SELECT statement: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bedlu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 OR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=‘information’</a:t>
            </a:r>
          </a:p>
          <a:p>
            <a:pPr marL="0" indent="0">
              <a:buNone/>
            </a:pPr>
            <a:r>
              <a:rPr lang="en-GB" dirty="0" err="1" smtClean="0"/>
              <a:t>Ans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1" y="4391891"/>
            <a:ext cx="4184072" cy="162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Combining AND &amp; OR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9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:retrieve all information about student the last name is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bedlu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the department is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 information.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following SELECT statement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bedlu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='computer' 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='information')</a:t>
            </a:r>
          </a:p>
          <a:p>
            <a:pPr marL="0" indent="0">
              <a:buNone/>
            </a:pPr>
            <a:r>
              <a:rPr lang="en-GB" dirty="0" err="1" smtClean="0"/>
              <a:t>Ans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5069336"/>
            <a:ext cx="4003963" cy="7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ORDER BY Keyword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BY keyword is used to sort the result-set.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BY keyword sort the records in ascending order by default.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sort the records in a descending order, you can use the DESC keyword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stud_id,firstname,dep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16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 smtClean="0"/>
              <a:t>Ans</a:t>
            </a:r>
            <a:r>
              <a:rPr lang="en-GB" dirty="0" smtClean="0"/>
              <a:t>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11" y="2327563"/>
            <a:ext cx="3357279" cy="22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UPDATE Statement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statement is used to update records in a table.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yesuf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stud_id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=‘E002’</a:t>
            </a:r>
          </a:p>
          <a:p>
            <a:pPr marL="0" indent="0">
              <a:buNone/>
            </a:pPr>
            <a:r>
              <a:rPr lang="en-GB" dirty="0" err="1" smtClean="0"/>
              <a:t>Ans</a:t>
            </a:r>
            <a:r>
              <a:rPr lang="en-GB" dirty="0" smtClean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93" y="4001294"/>
            <a:ext cx="5142633" cy="216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DML and DDL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can be divided into two parts: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(DML)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(DDL).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DDL part of SQL permits database tables to be created or deleted.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DDL statements in SQL are: 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creates a new database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modifies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creates a new table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modifies a table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deletes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4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Con..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and update commands form the DML part of SQL: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extracts data from a database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updates data in a database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deletes data from a database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inserts new data into a database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885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           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database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database:</a:t>
            </a:r>
          </a:p>
          <a:p>
            <a:pPr marL="0" indent="0">
              <a:buNone/>
            </a:pPr>
            <a:endParaRPr lang="en-GB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 is called ‘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myfirstdatabase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0" indent="0"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create database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myfirstdatabase</a:t>
            </a:r>
            <a:endParaRPr lang="en-GB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if you want to delete the database?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don’t use delete database as you might expect , instead you use the drop database statement followed by the database name.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to drop the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myfirstdatabase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 write the following:</a:t>
            </a:r>
          </a:p>
          <a:p>
            <a:pPr marL="0" indent="0"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44885"/>
              </p:ext>
            </p:extLst>
          </p:nvPr>
        </p:nvGraphicFramePr>
        <p:xfrm>
          <a:off x="2396836" y="2319867"/>
          <a:ext cx="56041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4164"/>
              </a:tblGrid>
              <a:tr h="444116">
                <a:tc>
                  <a:txBody>
                    <a:bodyPr/>
                    <a:lstStyle/>
                    <a:p>
                      <a:r>
                        <a:rPr lang="en-GB" i="1" dirty="0" smtClean="0"/>
                        <a:t>        </a:t>
                      </a:r>
                      <a:r>
                        <a:rPr lang="en-GB" sz="2400" i="1" dirty="0" smtClean="0"/>
                        <a:t>Create database [</a:t>
                      </a:r>
                      <a:r>
                        <a:rPr lang="en-GB" sz="2400" i="1" dirty="0" err="1" smtClean="0"/>
                        <a:t>databasename</a:t>
                      </a:r>
                      <a:r>
                        <a:rPr lang="en-GB" sz="2400" i="1" dirty="0" smtClean="0"/>
                        <a:t>]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62692"/>
              </p:ext>
            </p:extLst>
          </p:nvPr>
        </p:nvGraphicFramePr>
        <p:xfrm>
          <a:off x="2613890" y="5806123"/>
          <a:ext cx="5283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i="1" dirty="0" smtClean="0"/>
                        <a:t> </a:t>
                      </a:r>
                      <a:r>
                        <a:rPr lang="en-GB" sz="2400" i="1" dirty="0" smtClean="0"/>
                        <a:t>drop database </a:t>
                      </a:r>
                      <a:r>
                        <a:rPr lang="en-GB" sz="2400" i="1" dirty="0" err="1" smtClean="0"/>
                        <a:t>myfirstdatabase</a:t>
                      </a:r>
                      <a:endParaRPr lang="en-GB" sz="2400" i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0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908323" cy="587389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creating a database, the next stage is to add tables to it. </a:t>
            </a:r>
            <a:endParaRPr lang="en-GB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Define the structure of a new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r>
              <a:rPr lang="en-US" sz="1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student table</a:t>
            </a:r>
            <a:endParaRPr lang="en-GB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GB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stud_id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CHAR(5),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NOT NULL,</a:t>
            </a:r>
            <a:endParaRPr lang="en-GB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(8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GB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marks       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</a:t>
            </a:r>
          </a:p>
          <a:p>
            <a:pPr marL="0" indent="0">
              <a:buNone/>
            </a:pP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(15)</a:t>
            </a:r>
          </a:p>
          <a:p>
            <a:pPr marL="0" indent="0"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PRIMARY 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stud_id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11200" dirty="0" smtClean="0"/>
              <a:t>                </a:t>
            </a:r>
            <a:endParaRPr lang="en-GB" sz="11200" dirty="0" smtClean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1524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con…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Exrecise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one table named video with four attribute in database1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280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table: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.how to delete the table created in the above?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 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6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</TotalTime>
  <Words>1394</Words>
  <Application>Microsoft Office PowerPoint</Application>
  <PresentationFormat>Custom</PresentationFormat>
  <Paragraphs>234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         Structured Query Language</vt:lpstr>
      <vt:lpstr>Chapter five</vt:lpstr>
      <vt:lpstr>Con….</vt:lpstr>
      <vt:lpstr>SQL DML and DDL </vt:lpstr>
      <vt:lpstr>Con..</vt:lpstr>
      <vt:lpstr>             Creating a database</vt:lpstr>
      <vt:lpstr>Con…</vt:lpstr>
      <vt:lpstr> con…</vt:lpstr>
      <vt:lpstr>Deleting table:</vt:lpstr>
      <vt:lpstr>Changing the structure of the table </vt:lpstr>
      <vt:lpstr>Insert data:</vt:lpstr>
      <vt:lpstr>Con…</vt:lpstr>
      <vt:lpstr>Con…</vt:lpstr>
      <vt:lpstr>Insert Data Only in Specified Columns </vt:lpstr>
      <vt:lpstr>SELECT: </vt:lpstr>
      <vt:lpstr>Con…</vt:lpstr>
      <vt:lpstr>Con…</vt:lpstr>
      <vt:lpstr>Con…</vt:lpstr>
      <vt:lpstr>Con…</vt:lpstr>
      <vt:lpstr>Con…</vt:lpstr>
      <vt:lpstr>Con..</vt:lpstr>
      <vt:lpstr>Con…</vt:lpstr>
      <vt:lpstr>A Combination or Expression of Columns </vt:lpstr>
      <vt:lpstr>Con…</vt:lpstr>
      <vt:lpstr>Con…</vt:lpstr>
      <vt:lpstr>Quotes Around Text Fields </vt:lpstr>
      <vt:lpstr>Con…</vt:lpstr>
      <vt:lpstr>Operators Allowed in the WHERE Clause </vt:lpstr>
      <vt:lpstr>Con…</vt:lpstr>
      <vt:lpstr>OR Operator Example </vt:lpstr>
      <vt:lpstr>Combining AND &amp; OR </vt:lpstr>
      <vt:lpstr>SQL ORDER BY Keyword </vt:lpstr>
      <vt:lpstr>Con…</vt:lpstr>
      <vt:lpstr>SQL UPDATE Statement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</dc:title>
  <dc:creator>TekElfa-CS</dc:creator>
  <cp:lastModifiedBy>yay</cp:lastModifiedBy>
  <cp:revision>71</cp:revision>
  <dcterms:created xsi:type="dcterms:W3CDTF">2013-12-21T04:05:04Z</dcterms:created>
  <dcterms:modified xsi:type="dcterms:W3CDTF">2017-12-06T09:09:00Z</dcterms:modified>
</cp:coreProperties>
</file>