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277" r:id="rId3"/>
    <p:sldId id="286" r:id="rId4"/>
    <p:sldId id="280" r:id="rId5"/>
    <p:sldId id="278" r:id="rId6"/>
    <p:sldId id="282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71" r:id="rId16"/>
    <p:sldId id="275" r:id="rId17"/>
    <p:sldId id="284" r:id="rId18"/>
    <p:sldId id="285" r:id="rId19"/>
  </p:sldIdLst>
  <p:sldSz cx="9144000" cy="6858000" type="screen4x3"/>
  <p:notesSz cx="6858000" cy="9144000"/>
  <p:kinsoku lang="ja-JP" invalStChars="" invalEndChars="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63DE8"/>
    <a:srgbClr val="A3F25F"/>
    <a:srgbClr val="114FFB"/>
    <a:srgbClr val="FAFD00"/>
    <a:srgbClr val="00279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Documents and Settings\Administrator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392" y="2057400"/>
            <a:ext cx="8765608" cy="2090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2071688"/>
            <a:ext cx="8450263" cy="282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5563" y="69850"/>
            <a:ext cx="1047750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600"/>
              <a:t>Figure 8-7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731963" y="269875"/>
            <a:ext cx="638810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Demultiplexing, Frequency Domain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" y="1922463"/>
            <a:ext cx="8693150" cy="3584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133600" y="304800"/>
            <a:ext cx="5086906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solidFill>
                  <a:srgbClr val="00279F"/>
                </a:solidFill>
              </a:rPr>
              <a:t>Time Division Multiplexing </a:t>
            </a:r>
            <a:endParaRPr lang="en-US" sz="3200" b="1" dirty="0">
              <a:solidFill>
                <a:srgbClr val="00279F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0" y="1155700"/>
            <a:ext cx="8053388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951163" y="193675"/>
            <a:ext cx="3502025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Synchronous TDM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1635125"/>
            <a:ext cx="8531225" cy="3548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027363" y="193675"/>
            <a:ext cx="357981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0279F"/>
                </a:solidFill>
              </a:rPr>
              <a:t>TDM, Multiplexing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8" y="1665288"/>
            <a:ext cx="8759825" cy="3502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722563" y="193675"/>
            <a:ext cx="40084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TDM, Demultiplexing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873250"/>
            <a:ext cx="7577137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722563" y="193675"/>
            <a:ext cx="37290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Asynchronous TDM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888" y="1038225"/>
            <a:ext cx="5749925" cy="51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731963" y="41275"/>
            <a:ext cx="690880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Multiplexing and Inverse Multiplexing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:\1002E2581441ED3C3C876BC8F6D930F7_6_CH06_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J:\1002E2581441ED3C3C876BC8F6D930F7_6_CH06_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74" y="1524000"/>
            <a:ext cx="9097926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Documents and Settings\Administrator\Desktop\Physical Lay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8362163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55650" y="549275"/>
            <a:ext cx="3897313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IN" altLang="en-US" sz="3200" b="1">
                <a:solidFill>
                  <a:srgbClr val="00279F"/>
                </a:solidFill>
              </a:rPr>
              <a:t>What is Multiplexing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395288" y="1700213"/>
            <a:ext cx="8064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i="1"/>
              <a:t>Multiplexing</a:t>
            </a:r>
            <a:r>
              <a:rPr lang="en-US"/>
              <a:t> (or muxing) is a way of sending multiple signals or streams of information over a communications link at the same time in the form of a </a:t>
            </a:r>
            <a:r>
              <a:rPr lang="en-US">
                <a:solidFill>
                  <a:srgbClr val="FF0000"/>
                </a:solidFill>
              </a:rPr>
              <a:t>single, complex signal.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136650"/>
            <a:ext cx="8458200" cy="454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884363" y="117475"/>
            <a:ext cx="59261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Multiplexing vs. No Multiplexing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Documents and Settings\Administrato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924799" cy="5928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J:\1002E2581441ED3C3C876BC8F6D930F7_6_CH06_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0772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2103438"/>
            <a:ext cx="8021637" cy="2752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828800" y="304800"/>
            <a:ext cx="6043900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 smtClean="0">
                <a:solidFill>
                  <a:srgbClr val="00279F"/>
                </a:solidFill>
              </a:rPr>
              <a:t>Frequency Division Multiplexing </a:t>
            </a:r>
            <a:endParaRPr lang="en-US" sz="3200" b="1" dirty="0">
              <a:solidFill>
                <a:srgbClr val="00279F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988" y="1654175"/>
            <a:ext cx="8823325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646363" y="269875"/>
            <a:ext cx="3703637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FDM, Time Domain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75" y="1625600"/>
            <a:ext cx="8502650" cy="369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36763" y="269875"/>
            <a:ext cx="5440362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Demultiplexing, Time Domain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HD:Programs (Applications):Microsoft Office:Microsoft PowerPoint 4:</Template>
  <TotalTime>2481783175</TotalTime>
  <Pages>8</Pages>
  <Words>76</Words>
  <Application>Microsoft Office PowerPoint</Application>
  <PresentationFormat>On-screen Show (4:3)</PresentationFormat>
  <Paragraphs>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Multiplexing</dc:title>
  <dc:subject/>
  <dc:creator>Behrouz Forouzan</dc:creator>
  <cp:keywords/>
  <dc:description/>
  <cp:lastModifiedBy>Ad</cp:lastModifiedBy>
  <cp:revision>27</cp:revision>
  <cp:lastPrinted>1601-01-01T00:00:00Z</cp:lastPrinted>
  <dcterms:created xsi:type="dcterms:W3CDTF">1998-04-08T08:02:40Z</dcterms:created>
  <dcterms:modified xsi:type="dcterms:W3CDTF">2018-05-19T09:27:45Z</dcterms:modified>
</cp:coreProperties>
</file>