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E0691-540B-49E0-9C9A-DA63DB642983}" type="datetimeFigureOut">
              <a:rPr lang="en-IN" smtClean="0"/>
              <a:pPr/>
              <a:t>27-05-2018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A1462-D332-4AA7-B714-0E498A3753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484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7515-8ED4-4E64-AFAF-AFA72DFD9039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EC2F-1E34-424F-BD65-E8EA45148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5146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solidFill>
                  <a:srgbClr val="FF0000"/>
                </a:solidFill>
              </a:rPr>
              <a:t>Data Link Layer </a:t>
            </a:r>
            <a:endParaRPr lang="en-IN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8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593137" cy="3198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450137" cy="550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214687" y="394710"/>
            <a:ext cx="2697162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63DE8"/>
                </a:solidFill>
              </a:rPr>
              <a:t>Stop and Wait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2789238"/>
            <a:ext cx="7748587" cy="177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960687" y="609600"/>
            <a:ext cx="29797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63DE8"/>
                </a:solidFill>
              </a:rPr>
              <a:t>Sliding Window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450" y="1828800"/>
            <a:ext cx="8039100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294731" y="533400"/>
            <a:ext cx="43005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63DE8"/>
                </a:solidFill>
              </a:rPr>
              <a:t>Sender Sliding Window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5" y="2057400"/>
            <a:ext cx="7651750" cy="339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153444" y="609600"/>
            <a:ext cx="4595812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63DE8"/>
                </a:solidFill>
              </a:rPr>
              <a:t>Receiver Sliding Window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259012" y="304800"/>
            <a:ext cx="461645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63DE8"/>
                </a:solidFill>
              </a:rPr>
              <a:t>Sliding Window Example</a:t>
            </a:r>
          </a:p>
        </p:txBody>
      </p:sp>
      <p:pic>
        <p:nvPicPr>
          <p:cNvPr id="9222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067675" cy="5297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852862" y="228600"/>
            <a:ext cx="1412875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63DE8"/>
                </a:solidFill>
              </a:rPr>
              <a:t>Sender</a:t>
            </a:r>
          </a:p>
        </p:txBody>
      </p:sp>
      <p:pic>
        <p:nvPicPr>
          <p:cNvPr id="10246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2450" y="1219200"/>
            <a:ext cx="5473700" cy="488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716337" y="457200"/>
            <a:ext cx="170815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63DE8"/>
                </a:solidFill>
              </a:rPr>
              <a:t>Receiver</a:t>
            </a:r>
          </a:p>
        </p:txBody>
      </p:sp>
      <p:pic>
        <p:nvPicPr>
          <p:cNvPr id="11270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5483225" cy="492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7874000" cy="327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538" y="374650"/>
            <a:ext cx="7032625" cy="5965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74963" y="346075"/>
            <a:ext cx="30940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63DE8"/>
                </a:solidFill>
              </a:rPr>
              <a:t>Damaged Frame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9405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13" y="381000"/>
            <a:ext cx="7777162" cy="586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352800" y="381000"/>
            <a:ext cx="579120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>
                <a:solidFill>
                  <a:srgbClr val="063DE8"/>
                </a:solidFill>
              </a:rPr>
              <a:t>Data Link Layer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93474"/>
            <a:ext cx="7385050" cy="5695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36106" y="325293"/>
            <a:ext cx="30940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63DE8"/>
                </a:solidFill>
              </a:rPr>
              <a:t>Damaged Frame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038" y="788988"/>
            <a:ext cx="8505825" cy="5635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951163" y="346075"/>
            <a:ext cx="2214562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63DE8"/>
                </a:solidFill>
              </a:rPr>
              <a:t>Lost Frame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663950" y="343535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 dirty="0">
                <a:latin typeface="Symbol" pitchFamily="18" charset="2"/>
              </a:rPr>
              <a:t></a:t>
            </a:r>
            <a:r>
              <a:rPr lang="en-US" sz="2000" i="1" dirty="0"/>
              <a:t> </a:t>
            </a:r>
            <a:r>
              <a:rPr lang="en-US" sz="1600" i="1" dirty="0"/>
              <a:t>The McGraw-Hill Companies, Inc., 1998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63638"/>
            <a:ext cx="8212137" cy="503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484563" y="193675"/>
            <a:ext cx="1966912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63DE8"/>
                </a:solidFill>
              </a:rPr>
              <a:t>Lost ACK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135063"/>
            <a:ext cx="7785100" cy="5083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646363" y="269875"/>
            <a:ext cx="291465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63DE8"/>
                </a:solidFill>
              </a:rPr>
              <a:t>Selective Reject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2093913"/>
            <a:ext cx="8340725" cy="315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8077201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2668588"/>
            <a:ext cx="8094663" cy="200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08363" y="498475"/>
            <a:ext cx="20907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63DE8"/>
                </a:solidFill>
              </a:rPr>
              <a:t>ENQ/ACK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88" y="371475"/>
            <a:ext cx="7854950" cy="597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789363" y="117475"/>
            <a:ext cx="20907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63DE8"/>
                </a:solidFill>
              </a:rPr>
              <a:t>ENQ/ACK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2179638"/>
            <a:ext cx="8374062" cy="296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646363" y="193675"/>
            <a:ext cx="3883025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63DE8"/>
                </a:solidFill>
              </a:rPr>
              <a:t>Multipoint Discipline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1211263"/>
            <a:ext cx="8010525" cy="462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41763" y="193675"/>
            <a:ext cx="1209675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63DE8"/>
                </a:solidFill>
              </a:rPr>
              <a:t>Select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838" y="990600"/>
            <a:ext cx="7119937" cy="5189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62400" y="76200"/>
            <a:ext cx="86995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63DE8"/>
                </a:solidFill>
              </a:rPr>
              <a:t>Poll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46</Words>
  <Application>Microsoft Office PowerPoint</Application>
  <PresentationFormat>On-screen Show (4:3)</PresentationFormat>
  <Paragraphs>20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Framing</dc:title>
  <dc:creator>Sanjiv</dc:creator>
  <cp:lastModifiedBy>Ad</cp:lastModifiedBy>
  <cp:revision>35</cp:revision>
  <dcterms:created xsi:type="dcterms:W3CDTF">2008-05-25T04:44:04Z</dcterms:created>
  <dcterms:modified xsi:type="dcterms:W3CDTF">2018-05-27T13:22:35Z</dcterms:modified>
</cp:coreProperties>
</file>