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398A-5B47-4E88-AAED-846104A34A25}" type="datetimeFigureOut">
              <a:rPr lang="en-US" smtClean="0"/>
              <a:t>27/05/18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560B-2B23-4BF5-BF25-2B1F42578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398A-5B47-4E88-AAED-846104A34A25}" type="datetimeFigureOut">
              <a:rPr lang="en-US" smtClean="0"/>
              <a:t>27/05/18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560B-2B23-4BF5-BF25-2B1F42578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398A-5B47-4E88-AAED-846104A34A25}" type="datetimeFigureOut">
              <a:rPr lang="en-US" smtClean="0"/>
              <a:t>27/05/18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560B-2B23-4BF5-BF25-2B1F42578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398A-5B47-4E88-AAED-846104A34A25}" type="datetimeFigureOut">
              <a:rPr lang="en-US" smtClean="0"/>
              <a:t>27/05/18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560B-2B23-4BF5-BF25-2B1F42578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398A-5B47-4E88-AAED-846104A34A25}" type="datetimeFigureOut">
              <a:rPr lang="en-US" smtClean="0"/>
              <a:t>27/05/18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560B-2B23-4BF5-BF25-2B1F42578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398A-5B47-4E88-AAED-846104A34A25}" type="datetimeFigureOut">
              <a:rPr lang="en-US" smtClean="0"/>
              <a:t>27/05/18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560B-2B23-4BF5-BF25-2B1F42578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398A-5B47-4E88-AAED-846104A34A25}" type="datetimeFigureOut">
              <a:rPr lang="en-US" smtClean="0"/>
              <a:t>27/05/18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560B-2B23-4BF5-BF25-2B1F42578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398A-5B47-4E88-AAED-846104A34A25}" type="datetimeFigureOut">
              <a:rPr lang="en-US" smtClean="0"/>
              <a:t>27/05/18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560B-2B23-4BF5-BF25-2B1F42578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398A-5B47-4E88-AAED-846104A34A25}" type="datetimeFigureOut">
              <a:rPr lang="en-US" smtClean="0"/>
              <a:t>27/05/18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560B-2B23-4BF5-BF25-2B1F42578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398A-5B47-4E88-AAED-846104A34A25}" type="datetimeFigureOut">
              <a:rPr lang="en-US" smtClean="0"/>
              <a:t>27/05/18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560B-2B23-4BF5-BF25-2B1F42578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398A-5B47-4E88-AAED-846104A34A25}" type="datetimeFigureOut">
              <a:rPr lang="en-US" smtClean="0"/>
              <a:t>27/05/18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560B-2B23-4BF5-BF25-2B1F42578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1398A-5B47-4E88-AAED-846104A34A25}" type="datetimeFigureOut">
              <a:rPr lang="en-US" smtClean="0"/>
              <a:t>27/05/18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B560B-2B23-4BF5-BF25-2B1F42578C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Framing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Framing in the data link layer separates a message from one source to a destination</a:t>
            </a:r>
          </a:p>
          <a:p>
            <a:pPr algn="just"/>
            <a:r>
              <a:rPr lang="en-US" dirty="0" smtClean="0"/>
              <a:t>To service network layer , DLL uses the service provided to its  physical layer  </a:t>
            </a:r>
          </a:p>
          <a:p>
            <a:pPr algn="just"/>
            <a:r>
              <a:rPr lang="en-US" dirty="0" smtClean="0"/>
              <a:t>Physical layer accepts the raw bit streams and delivers it to the destination.</a:t>
            </a:r>
          </a:p>
          <a:p>
            <a:pPr algn="just"/>
            <a:r>
              <a:rPr lang="en-US" dirty="0" smtClean="0"/>
              <a:t>The DLL breaks the streams into discrete frames and computes the </a:t>
            </a:r>
            <a:r>
              <a:rPr lang="en-US" dirty="0" smtClean="0">
                <a:solidFill>
                  <a:srgbClr val="FF0000"/>
                </a:solidFill>
              </a:rPr>
              <a:t>checksum</a:t>
            </a:r>
            <a:r>
              <a:rPr lang="en-US" dirty="0" smtClean="0"/>
              <a:t> for each frame  </a:t>
            </a:r>
          </a:p>
          <a:p>
            <a:pPr algn="just"/>
            <a:r>
              <a:rPr lang="en-US" dirty="0" smtClean="0"/>
              <a:t>All the destination </a:t>
            </a:r>
            <a:r>
              <a:rPr lang="en-US" dirty="0" smtClean="0">
                <a:solidFill>
                  <a:srgbClr val="FF0000"/>
                </a:solidFill>
              </a:rPr>
              <a:t>checksum</a:t>
            </a:r>
            <a:r>
              <a:rPr lang="en-US" dirty="0" smtClean="0"/>
              <a:t> are recomputed </a:t>
            </a:r>
          </a:p>
          <a:p>
            <a:pPr algn="just"/>
            <a:r>
              <a:rPr lang="en-US" dirty="0" smtClean="0"/>
              <a:t>Breaking of bits stream by inserting spaces or time gap is called </a:t>
            </a:r>
            <a:r>
              <a:rPr lang="en-US" dirty="0" smtClean="0">
                <a:solidFill>
                  <a:srgbClr val="FF0000"/>
                </a:solidFill>
              </a:rPr>
              <a:t>framing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33462"/>
            <a:ext cx="8229599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896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81534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297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2562"/>
            <a:ext cx="80772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589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–Size Framing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Frames can be of fixed or variable size </a:t>
            </a:r>
          </a:p>
          <a:p>
            <a:r>
              <a:rPr lang="en-US" dirty="0" smtClean="0"/>
              <a:t>In fixed size framing , there is no need for defining the boundaries of the frames </a:t>
            </a:r>
          </a:p>
          <a:p>
            <a:r>
              <a:rPr lang="en-US" dirty="0" smtClean="0"/>
              <a:t>The size itself can be used as a delimiter </a:t>
            </a:r>
          </a:p>
          <a:p>
            <a:r>
              <a:rPr lang="en-US" dirty="0" smtClean="0"/>
              <a:t>ATM is the example of fixed size framing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Size Framing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variable size framing end of the frame and beginning of the next frame is defined</a:t>
            </a:r>
          </a:p>
          <a:p>
            <a:r>
              <a:rPr lang="en-US" dirty="0" smtClean="0"/>
              <a:t>Two methods are used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Character Oriented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Bit oriented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81248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361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738187"/>
            <a:ext cx="79914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409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062037"/>
            <a:ext cx="82962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308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728662"/>
            <a:ext cx="85248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250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80774"/>
            <a:ext cx="7772399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830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229599" cy="40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72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150</Words>
  <Application>Microsoft Office PowerPoint</Application>
  <PresentationFormat>On-screen Show (4:3)</PresentationFormat>
  <Paragraphs>17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Framing </vt:lpstr>
      <vt:lpstr>Fixed –Size Framing </vt:lpstr>
      <vt:lpstr>Variable Size Framing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Framing </dc:title>
  <dc:creator>Ad</dc:creator>
  <cp:lastModifiedBy>Ad</cp:lastModifiedBy>
  <cp:revision>1</cp:revision>
  <dcterms:created xsi:type="dcterms:W3CDTF">2018-05-27T13:15:46Z</dcterms:created>
  <dcterms:modified xsi:type="dcterms:W3CDTF">2018-05-27T13:17:01Z</dcterms:modified>
</cp:coreProperties>
</file>