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0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59" r:id="rId11"/>
    <p:sldId id="342" r:id="rId12"/>
    <p:sldId id="343" r:id="rId13"/>
    <p:sldId id="344" r:id="rId14"/>
    <p:sldId id="362" r:id="rId15"/>
    <p:sldId id="363" r:id="rId16"/>
    <p:sldId id="364" r:id="rId17"/>
    <p:sldId id="357" r:id="rId18"/>
    <p:sldId id="345" r:id="rId19"/>
    <p:sldId id="382" r:id="rId20"/>
    <p:sldId id="360" r:id="rId21"/>
    <p:sldId id="346" r:id="rId22"/>
    <p:sldId id="365" r:id="rId23"/>
    <p:sldId id="367" r:id="rId24"/>
    <p:sldId id="361" r:id="rId25"/>
    <p:sldId id="366" r:id="rId26"/>
    <p:sldId id="263" r:id="rId27"/>
    <p:sldId id="265" r:id="rId28"/>
    <p:sldId id="358" r:id="rId29"/>
    <p:sldId id="271" r:id="rId30"/>
    <p:sldId id="368" r:id="rId31"/>
    <p:sldId id="369" r:id="rId32"/>
    <p:sldId id="370" r:id="rId33"/>
    <p:sldId id="272" r:id="rId34"/>
    <p:sldId id="372" r:id="rId35"/>
    <p:sldId id="273" r:id="rId36"/>
    <p:sldId id="274" r:id="rId37"/>
    <p:sldId id="275" r:id="rId38"/>
    <p:sldId id="277" r:id="rId39"/>
    <p:sldId id="280" r:id="rId40"/>
    <p:sldId id="282" r:id="rId41"/>
    <p:sldId id="283" r:id="rId42"/>
    <p:sldId id="373" r:id="rId43"/>
    <p:sldId id="287" r:id="rId44"/>
    <p:sldId id="284" r:id="rId45"/>
    <p:sldId id="375" r:id="rId46"/>
    <p:sldId id="376" r:id="rId47"/>
    <p:sldId id="377" r:id="rId48"/>
    <p:sldId id="288" r:id="rId49"/>
    <p:sldId id="285" r:id="rId50"/>
    <p:sldId id="286" r:id="rId51"/>
    <p:sldId id="378" r:id="rId52"/>
    <p:sldId id="379" r:id="rId53"/>
    <p:sldId id="380" r:id="rId54"/>
    <p:sldId id="295" r:id="rId55"/>
    <p:sldId id="296" r:id="rId56"/>
  </p:sldIdLst>
  <p:sldSz cx="9144000" cy="6858000" type="screen4x3"/>
  <p:notesSz cx="6830695" cy="9396095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C00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0962" autoAdjust="0"/>
  </p:normalViewPr>
  <p:slideViewPr>
    <p:cSldViewPr>
      <p:cViewPr varScale="1">
        <p:scale>
          <a:sx n="72" d="100"/>
          <a:sy n="72" d="100"/>
        </p:scale>
        <p:origin x="1842" y="36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2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48.wmf"/><Relationship Id="rId4" Type="http://schemas.openxmlformats.org/officeDocument/2006/relationships/image" Target="../media/image41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53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5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9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0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0" Type="http://schemas.openxmlformats.org/officeDocument/2006/relationships/image" Target="../media/image84.wmf"/><Relationship Id="rId1" Type="http://schemas.openxmlformats.org/officeDocument/2006/relationships/image" Target="../media/image81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2" Type="http://schemas.openxmlformats.org/officeDocument/2006/relationships/image" Target="../media/image88.wmf"/><Relationship Id="rId11" Type="http://schemas.openxmlformats.org/officeDocument/2006/relationships/image" Target="../media/image75.wmf"/><Relationship Id="rId10" Type="http://schemas.openxmlformats.org/officeDocument/2006/relationships/image" Target="../media/image74.wmf"/><Relationship Id="rId1" Type="http://schemas.openxmlformats.org/officeDocument/2006/relationships/image" Target="../media/image85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3" Type="http://schemas.openxmlformats.org/officeDocument/2006/relationships/image" Target="../media/image91.wmf"/><Relationship Id="rId12" Type="http://schemas.openxmlformats.org/officeDocument/2006/relationships/image" Target="../media/image75.wmf"/><Relationship Id="rId11" Type="http://schemas.openxmlformats.org/officeDocument/2006/relationships/image" Target="../media/image74.wmf"/><Relationship Id="rId10" Type="http://schemas.openxmlformats.org/officeDocument/2006/relationships/image" Target="../media/image73.wmf"/><Relationship Id="rId1" Type="http://schemas.openxmlformats.org/officeDocument/2006/relationships/image" Target="../media/image89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92.w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90.wmf"/><Relationship Id="rId1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94.wmf"/><Relationship Id="rId10" Type="http://schemas.openxmlformats.org/officeDocument/2006/relationships/image" Target="../media/image90.wmf"/><Relationship Id="rId1" Type="http://schemas.openxmlformats.org/officeDocument/2006/relationships/image" Target="../media/image9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82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102.wmf"/><Relationship Id="rId4" Type="http://schemas.openxmlformats.org/officeDocument/2006/relationships/image" Target="../media/image100.wmf"/><Relationship Id="rId3" Type="http://schemas.openxmlformats.org/officeDocument/2006/relationships/image" Target="../media/image82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82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4.wmf"/><Relationship Id="rId4" Type="http://schemas.openxmlformats.org/officeDocument/2006/relationships/image" Target="../media/image107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41.wmf"/></Relationships>
</file>

<file path=ppt/drawings/_rels/vmlDrawing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wmf"/><Relationship Id="rId5" Type="http://schemas.openxmlformats.org/officeDocument/2006/relationships/image" Target="../media/image113.wmf"/><Relationship Id="rId4" Type="http://schemas.openxmlformats.org/officeDocument/2006/relationships/image" Target="../media/image100.wmf"/><Relationship Id="rId3" Type="http://schemas.openxmlformats.org/officeDocument/2006/relationships/image" Target="../media/image82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BAE4C2E5-1681-4078-AD40-1651DB13ACD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5E1A271-77DA-4C4F-9BDB-02B56C345DF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02E-C722-454E-BE6F-20DCE6A075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8BEF-181A-42E3-A11A-F63A52B19BD8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68D7-7CD9-4F0B-ADE7-14FB246D9EA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C48D-52FD-4F0D-91B7-0EE065C096F7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A00E-703E-40B5-9FC9-DB5B457C587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12D-7509-4F86-8C0F-03463364D0FB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9818-B454-434C-A310-CCC2DFC781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8EA9-0328-4E96-806D-9213D5219936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064D-FF17-4CD6-B5D3-FC3A1114FF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BE94-82E1-419C-8B80-C434CEFC6B4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3654-3C46-42BE-A59C-49586821618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77C8-018D-499F-A51C-37E1C46DE691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EDED-B4FE-4B6D-B085-FDCF61EB838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0466-23FD-4A6A-A77A-DBAC857D54B5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B915-2A58-4BB1-AA16-6A2A4EB8DC2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8AF-7D21-4D3C-BA10-36D061D02AB1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3A1-C5C9-4537-924E-909054F9AC6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74A1-50F2-4CA0-87E8-E54718945B28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519E-A578-4637-9AD6-AF289654762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976-CA4C-46B5-AA93-7E2998CC67AF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1739-A004-41D1-8DC9-2D975019F67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FE-00E8-43D3-84BC-FC43AFAB0065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4778ECB-999F-4911-A68D-CA1E92F387DE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3FD258AE-959E-4B46-929C-47063096829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1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5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2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45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0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69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71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8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oleObject" Target="../embeddings/oleObject94.bin"/><Relationship Id="rId7" Type="http://schemas.openxmlformats.org/officeDocument/2006/relationships/oleObject" Target="../embeddings/oleObject93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71.wmf"/><Relationship Id="rId15" Type="http://schemas.openxmlformats.org/officeDocument/2006/relationships/vmlDrawing" Target="../drawings/vmlDrawing27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8.wmf"/><Relationship Id="rId12" Type="http://schemas.openxmlformats.org/officeDocument/2006/relationships/oleObject" Target="../embeddings/oleObject96.bin"/><Relationship Id="rId11" Type="http://schemas.openxmlformats.org/officeDocument/2006/relationships/image" Target="../media/image67.wmf"/><Relationship Id="rId10" Type="http://schemas.openxmlformats.org/officeDocument/2006/relationships/oleObject" Target="../embeddings/oleObject95.bin"/><Relationship Id="rId1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9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76.w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10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83.wmf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111.bin"/><Relationship Id="rId23" Type="http://schemas.openxmlformats.org/officeDocument/2006/relationships/vmlDrawing" Target="../drawings/vmlDrawing3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4.wmf"/><Relationship Id="rId20" Type="http://schemas.openxmlformats.org/officeDocument/2006/relationships/oleObject" Target="../embeddings/oleObject120.bin"/><Relationship Id="rId2" Type="http://schemas.openxmlformats.org/officeDocument/2006/relationships/image" Target="../media/image81.wmf"/><Relationship Id="rId19" Type="http://schemas.openxmlformats.org/officeDocument/2006/relationships/image" Target="../media/image75.wmf"/><Relationship Id="rId18" Type="http://schemas.openxmlformats.org/officeDocument/2006/relationships/oleObject" Target="../embeddings/oleObject119.bin"/><Relationship Id="rId17" Type="http://schemas.openxmlformats.org/officeDocument/2006/relationships/image" Target="../media/image74.wmf"/><Relationship Id="rId16" Type="http://schemas.openxmlformats.org/officeDocument/2006/relationships/oleObject" Target="../embeddings/oleObject118.bin"/><Relationship Id="rId15" Type="http://schemas.openxmlformats.org/officeDocument/2006/relationships/image" Target="../media/image73.wmf"/><Relationship Id="rId14" Type="http://schemas.openxmlformats.org/officeDocument/2006/relationships/oleObject" Target="../embeddings/oleObject117.bin"/><Relationship Id="rId13" Type="http://schemas.openxmlformats.org/officeDocument/2006/relationships/image" Target="../media/image79.wmf"/><Relationship Id="rId12" Type="http://schemas.openxmlformats.org/officeDocument/2006/relationships/oleObject" Target="../embeddings/oleObject116.bin"/><Relationship Id="rId11" Type="http://schemas.openxmlformats.org/officeDocument/2006/relationships/image" Target="../media/image78.wmf"/><Relationship Id="rId10" Type="http://schemas.openxmlformats.org/officeDocument/2006/relationships/oleObject" Target="../embeddings/oleObject115.bin"/><Relationship Id="rId1" Type="http://schemas.openxmlformats.org/officeDocument/2006/relationships/oleObject" Target="../embeddings/oleObject11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122.bin"/><Relationship Id="rId27" Type="http://schemas.openxmlformats.org/officeDocument/2006/relationships/vmlDrawing" Target="../drawings/vmlDrawing3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88.wmf"/><Relationship Id="rId24" Type="http://schemas.openxmlformats.org/officeDocument/2006/relationships/oleObject" Target="../embeddings/oleObject133.bin"/><Relationship Id="rId23" Type="http://schemas.openxmlformats.org/officeDocument/2006/relationships/image" Target="../media/image75.wmf"/><Relationship Id="rId22" Type="http://schemas.openxmlformats.org/officeDocument/2006/relationships/oleObject" Target="../embeddings/oleObject132.bin"/><Relationship Id="rId21" Type="http://schemas.openxmlformats.org/officeDocument/2006/relationships/image" Target="../media/image74.wmf"/><Relationship Id="rId20" Type="http://schemas.openxmlformats.org/officeDocument/2006/relationships/oleObject" Target="../embeddings/oleObject131.bin"/><Relationship Id="rId2" Type="http://schemas.openxmlformats.org/officeDocument/2006/relationships/image" Target="../media/image85.wmf"/><Relationship Id="rId19" Type="http://schemas.openxmlformats.org/officeDocument/2006/relationships/image" Target="../media/image73.wmf"/><Relationship Id="rId18" Type="http://schemas.openxmlformats.org/officeDocument/2006/relationships/oleObject" Target="../embeddings/oleObject130.bin"/><Relationship Id="rId17" Type="http://schemas.openxmlformats.org/officeDocument/2006/relationships/image" Target="../media/image87.wmf"/><Relationship Id="rId16" Type="http://schemas.openxmlformats.org/officeDocument/2006/relationships/oleObject" Target="../embeddings/oleObject129.bin"/><Relationship Id="rId15" Type="http://schemas.openxmlformats.org/officeDocument/2006/relationships/image" Target="../media/image86.wmf"/><Relationship Id="rId14" Type="http://schemas.openxmlformats.org/officeDocument/2006/relationships/oleObject" Target="../embeddings/oleObject128.bin"/><Relationship Id="rId13" Type="http://schemas.openxmlformats.org/officeDocument/2006/relationships/image" Target="../media/image83.wmf"/><Relationship Id="rId12" Type="http://schemas.openxmlformats.org/officeDocument/2006/relationships/oleObject" Target="../embeddings/oleObject127.bin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12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135.bin"/><Relationship Id="rId29" Type="http://schemas.openxmlformats.org/officeDocument/2006/relationships/vmlDrawing" Target="../drawings/vmlDrawing32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91.wmf"/><Relationship Id="rId26" Type="http://schemas.openxmlformats.org/officeDocument/2006/relationships/oleObject" Target="../embeddings/oleObject147.bin"/><Relationship Id="rId25" Type="http://schemas.openxmlformats.org/officeDocument/2006/relationships/image" Target="../media/image75.wmf"/><Relationship Id="rId24" Type="http://schemas.openxmlformats.org/officeDocument/2006/relationships/oleObject" Target="../embeddings/oleObject146.bin"/><Relationship Id="rId23" Type="http://schemas.openxmlformats.org/officeDocument/2006/relationships/image" Target="../media/image74.wmf"/><Relationship Id="rId22" Type="http://schemas.openxmlformats.org/officeDocument/2006/relationships/oleObject" Target="../embeddings/oleObject145.bin"/><Relationship Id="rId21" Type="http://schemas.openxmlformats.org/officeDocument/2006/relationships/image" Target="../media/image73.wmf"/><Relationship Id="rId20" Type="http://schemas.openxmlformats.org/officeDocument/2006/relationships/oleObject" Target="../embeddings/oleObject144.bin"/><Relationship Id="rId2" Type="http://schemas.openxmlformats.org/officeDocument/2006/relationships/image" Target="../media/image89.wmf"/><Relationship Id="rId19" Type="http://schemas.openxmlformats.org/officeDocument/2006/relationships/image" Target="../media/image90.wmf"/><Relationship Id="rId18" Type="http://schemas.openxmlformats.org/officeDocument/2006/relationships/oleObject" Target="../embeddings/oleObject143.bin"/><Relationship Id="rId17" Type="http://schemas.openxmlformats.org/officeDocument/2006/relationships/image" Target="../media/image87.wmf"/><Relationship Id="rId16" Type="http://schemas.openxmlformats.org/officeDocument/2006/relationships/oleObject" Target="../embeddings/oleObject142.bin"/><Relationship Id="rId15" Type="http://schemas.openxmlformats.org/officeDocument/2006/relationships/image" Target="../media/image86.wmf"/><Relationship Id="rId14" Type="http://schemas.openxmlformats.org/officeDocument/2006/relationships/oleObject" Target="../embeddings/oleObject141.bin"/><Relationship Id="rId13" Type="http://schemas.openxmlformats.org/officeDocument/2006/relationships/image" Target="../media/image83.wmf"/><Relationship Id="rId12" Type="http://schemas.openxmlformats.org/officeDocument/2006/relationships/oleObject" Target="../embeddings/oleObject140.bin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13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92.wmf"/><Relationship Id="rId30" Type="http://schemas.openxmlformats.org/officeDocument/2006/relationships/vmlDrawing" Target="../drawings/vmlDrawing33.vml"/><Relationship Id="rId3" Type="http://schemas.openxmlformats.org/officeDocument/2006/relationships/oleObject" Target="../embeddings/oleObject14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75.wmf"/><Relationship Id="rId27" Type="http://schemas.openxmlformats.org/officeDocument/2006/relationships/oleObject" Target="../embeddings/oleObject162.bin"/><Relationship Id="rId26" Type="http://schemas.openxmlformats.org/officeDocument/2006/relationships/image" Target="../media/image74.wmf"/><Relationship Id="rId25" Type="http://schemas.openxmlformats.org/officeDocument/2006/relationships/oleObject" Target="../embeddings/oleObject161.bin"/><Relationship Id="rId24" Type="http://schemas.openxmlformats.org/officeDocument/2006/relationships/image" Target="../media/image73.wmf"/><Relationship Id="rId23" Type="http://schemas.openxmlformats.org/officeDocument/2006/relationships/oleObject" Target="../embeddings/oleObject160.bin"/><Relationship Id="rId22" Type="http://schemas.openxmlformats.org/officeDocument/2006/relationships/oleObject" Target="../embeddings/oleObject159.bin"/><Relationship Id="rId21" Type="http://schemas.openxmlformats.org/officeDocument/2006/relationships/image" Target="../media/image90.wmf"/><Relationship Id="rId20" Type="http://schemas.openxmlformats.org/officeDocument/2006/relationships/oleObject" Target="../embeddings/oleObject158.bin"/><Relationship Id="rId2" Type="http://schemas.openxmlformats.org/officeDocument/2006/relationships/image" Target="../media/image72.wmf"/><Relationship Id="rId19" Type="http://schemas.openxmlformats.org/officeDocument/2006/relationships/image" Target="../media/image87.wmf"/><Relationship Id="rId18" Type="http://schemas.openxmlformats.org/officeDocument/2006/relationships/oleObject" Target="../embeddings/oleObject157.bin"/><Relationship Id="rId17" Type="http://schemas.openxmlformats.org/officeDocument/2006/relationships/image" Target="../media/image86.wmf"/><Relationship Id="rId16" Type="http://schemas.openxmlformats.org/officeDocument/2006/relationships/oleObject" Target="../embeddings/oleObject156.bin"/><Relationship Id="rId15" Type="http://schemas.openxmlformats.org/officeDocument/2006/relationships/image" Target="../media/image83.wmf"/><Relationship Id="rId14" Type="http://schemas.openxmlformats.org/officeDocument/2006/relationships/oleObject" Target="../embeddings/oleObject155.bin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148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64.bin"/><Relationship Id="rId24" Type="http://schemas.openxmlformats.org/officeDocument/2006/relationships/vmlDrawing" Target="../drawings/vmlDrawing34.vml"/><Relationship Id="rId23" Type="http://schemas.openxmlformats.org/officeDocument/2006/relationships/slideLayout" Target="../slideLayouts/slideLayout2.xml"/><Relationship Id="rId22" Type="http://schemas.openxmlformats.org/officeDocument/2006/relationships/oleObject" Target="../embeddings/oleObject174.bin"/><Relationship Id="rId21" Type="http://schemas.openxmlformats.org/officeDocument/2006/relationships/image" Target="../media/image90.wmf"/><Relationship Id="rId20" Type="http://schemas.openxmlformats.org/officeDocument/2006/relationships/oleObject" Target="../embeddings/oleObject173.bin"/><Relationship Id="rId2" Type="http://schemas.openxmlformats.org/officeDocument/2006/relationships/image" Target="../media/image93.wmf"/><Relationship Id="rId19" Type="http://schemas.openxmlformats.org/officeDocument/2006/relationships/image" Target="../media/image87.wmf"/><Relationship Id="rId18" Type="http://schemas.openxmlformats.org/officeDocument/2006/relationships/oleObject" Target="../embeddings/oleObject172.bin"/><Relationship Id="rId17" Type="http://schemas.openxmlformats.org/officeDocument/2006/relationships/image" Target="../media/image86.wmf"/><Relationship Id="rId16" Type="http://schemas.openxmlformats.org/officeDocument/2006/relationships/oleObject" Target="../embeddings/oleObject171.bin"/><Relationship Id="rId15" Type="http://schemas.openxmlformats.org/officeDocument/2006/relationships/image" Target="../media/image83.wmf"/><Relationship Id="rId14" Type="http://schemas.openxmlformats.org/officeDocument/2006/relationships/oleObject" Target="../embeddings/oleObject170.bin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16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17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oleObject" Target="../embeddings/oleObject182.bin"/><Relationship Id="rId7" Type="http://schemas.openxmlformats.org/officeDocument/2006/relationships/oleObject" Target="../embeddings/oleObject181.bin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78.bin"/><Relationship Id="rId22" Type="http://schemas.openxmlformats.org/officeDocument/2006/relationships/vmlDrawing" Target="../drawings/vmlDrawing3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6.wmf"/><Relationship Id="rId2" Type="http://schemas.openxmlformats.org/officeDocument/2006/relationships/image" Target="../media/image97.w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87.bin"/><Relationship Id="rId14" Type="http://schemas.openxmlformats.org/officeDocument/2006/relationships/oleObject" Target="../embeddings/oleObject186.bin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7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Relationship Id="rId3" Type="http://schemas.openxmlformats.org/officeDocument/2006/relationships/oleObject" Target="../embeddings/oleObject191.bin"/><Relationship Id="rId22" Type="http://schemas.openxmlformats.org/officeDocument/2006/relationships/vmlDrawing" Target="../drawings/vmlDrawing3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7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202.bin"/><Relationship Id="rId18" Type="http://schemas.openxmlformats.org/officeDocument/2006/relationships/image" Target="../media/image96.wmf"/><Relationship Id="rId17" Type="http://schemas.openxmlformats.org/officeDocument/2006/relationships/oleObject" Target="../embeddings/oleObject201.bin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200.bin"/><Relationship Id="rId14" Type="http://schemas.openxmlformats.org/officeDocument/2006/relationships/oleObject" Target="../embeddings/oleObject199.bin"/><Relationship Id="rId13" Type="http://schemas.openxmlformats.org/officeDocument/2006/relationships/oleObject" Target="../embeddings/oleObject198.bin"/><Relationship Id="rId12" Type="http://schemas.openxmlformats.org/officeDocument/2006/relationships/oleObject" Target="../embeddings/oleObject197.bin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196.bin"/><Relationship Id="rId1" Type="http://schemas.openxmlformats.org/officeDocument/2006/relationships/oleObject" Target="../embeddings/oleObject190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207.bin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98.wmf"/><Relationship Id="rId30" Type="http://schemas.openxmlformats.org/officeDocument/2006/relationships/vmlDrawing" Target="../drawings/vmlDrawing38.vml"/><Relationship Id="rId3" Type="http://schemas.openxmlformats.org/officeDocument/2006/relationships/oleObject" Target="../embeddings/oleObject20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96.wmf"/><Relationship Id="rId27" Type="http://schemas.openxmlformats.org/officeDocument/2006/relationships/oleObject" Target="../embeddings/oleObject224.bin"/><Relationship Id="rId26" Type="http://schemas.openxmlformats.org/officeDocument/2006/relationships/oleObject" Target="../embeddings/oleObject223.bin"/><Relationship Id="rId25" Type="http://schemas.openxmlformats.org/officeDocument/2006/relationships/oleObject" Target="../embeddings/oleObject222.bin"/><Relationship Id="rId24" Type="http://schemas.openxmlformats.org/officeDocument/2006/relationships/oleObject" Target="../embeddings/oleObject221.bin"/><Relationship Id="rId23" Type="http://schemas.openxmlformats.org/officeDocument/2006/relationships/oleObject" Target="../embeddings/oleObject220.bin"/><Relationship Id="rId22" Type="http://schemas.openxmlformats.org/officeDocument/2006/relationships/oleObject" Target="../embeddings/oleObject219.bin"/><Relationship Id="rId21" Type="http://schemas.openxmlformats.org/officeDocument/2006/relationships/oleObject" Target="../embeddings/oleObject218.bin"/><Relationship Id="rId20" Type="http://schemas.openxmlformats.org/officeDocument/2006/relationships/oleObject" Target="../embeddings/oleObject217.bin"/><Relationship Id="rId2" Type="http://schemas.openxmlformats.org/officeDocument/2006/relationships/image" Target="../media/image103.wmf"/><Relationship Id="rId19" Type="http://schemas.openxmlformats.org/officeDocument/2006/relationships/oleObject" Target="../embeddings/oleObject216.bin"/><Relationship Id="rId18" Type="http://schemas.openxmlformats.org/officeDocument/2006/relationships/oleObject" Target="../embeddings/oleObject215.bin"/><Relationship Id="rId17" Type="http://schemas.openxmlformats.org/officeDocument/2006/relationships/oleObject" Target="../embeddings/oleObject214.bin"/><Relationship Id="rId16" Type="http://schemas.openxmlformats.org/officeDocument/2006/relationships/oleObject" Target="../embeddings/oleObject213.bin"/><Relationship Id="rId15" Type="http://schemas.openxmlformats.org/officeDocument/2006/relationships/oleObject" Target="../embeddings/oleObject212.bin"/><Relationship Id="rId14" Type="http://schemas.openxmlformats.org/officeDocument/2006/relationships/oleObject" Target="../embeddings/oleObject211.bin"/><Relationship Id="rId13" Type="http://schemas.openxmlformats.org/officeDocument/2006/relationships/image" Target="../media/image100.wmf"/><Relationship Id="rId12" Type="http://schemas.openxmlformats.org/officeDocument/2006/relationships/oleObject" Target="../embeddings/oleObject210.bin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203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0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Relationship Id="rId30" Type="http://schemas.openxmlformats.org/officeDocument/2006/relationships/vmlDrawing" Target="../drawings/vmlDrawing39.vml"/><Relationship Id="rId3" Type="http://schemas.openxmlformats.org/officeDocument/2006/relationships/oleObject" Target="../embeddings/oleObject22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06.wmf"/><Relationship Id="rId27" Type="http://schemas.openxmlformats.org/officeDocument/2006/relationships/oleObject" Target="../embeddings/oleObject246.bin"/><Relationship Id="rId26" Type="http://schemas.openxmlformats.org/officeDocument/2006/relationships/image" Target="../media/image105.wmf"/><Relationship Id="rId25" Type="http://schemas.openxmlformats.org/officeDocument/2006/relationships/oleObject" Target="../embeddings/oleObject245.bin"/><Relationship Id="rId24" Type="http://schemas.openxmlformats.org/officeDocument/2006/relationships/oleObject" Target="../embeddings/oleObject244.bin"/><Relationship Id="rId23" Type="http://schemas.openxmlformats.org/officeDocument/2006/relationships/oleObject" Target="../embeddings/oleObject243.bin"/><Relationship Id="rId22" Type="http://schemas.openxmlformats.org/officeDocument/2006/relationships/oleObject" Target="../embeddings/oleObject242.bin"/><Relationship Id="rId21" Type="http://schemas.openxmlformats.org/officeDocument/2006/relationships/oleObject" Target="../embeddings/oleObject241.bin"/><Relationship Id="rId20" Type="http://schemas.openxmlformats.org/officeDocument/2006/relationships/oleObject" Target="../embeddings/oleObject240.bin"/><Relationship Id="rId2" Type="http://schemas.openxmlformats.org/officeDocument/2006/relationships/image" Target="../media/image98.wmf"/><Relationship Id="rId19" Type="http://schemas.openxmlformats.org/officeDocument/2006/relationships/image" Target="../media/image104.wmf"/><Relationship Id="rId18" Type="http://schemas.openxmlformats.org/officeDocument/2006/relationships/oleObject" Target="../embeddings/oleObject239.bin"/><Relationship Id="rId17" Type="http://schemas.openxmlformats.org/officeDocument/2006/relationships/oleObject" Target="../embeddings/oleObject238.bin"/><Relationship Id="rId16" Type="http://schemas.openxmlformats.org/officeDocument/2006/relationships/oleObject" Target="../embeddings/oleObject237.bin"/><Relationship Id="rId15" Type="http://schemas.openxmlformats.org/officeDocument/2006/relationships/oleObject" Target="../embeddings/oleObject236.bin"/><Relationship Id="rId14" Type="http://schemas.openxmlformats.org/officeDocument/2006/relationships/oleObject" Target="../embeddings/oleObject235.bin"/><Relationship Id="rId13" Type="http://schemas.openxmlformats.org/officeDocument/2006/relationships/oleObject" Target="../embeddings/oleObject234.bin"/><Relationship Id="rId12" Type="http://schemas.openxmlformats.org/officeDocument/2006/relationships/oleObject" Target="../embeddings/oleObject233.bin"/><Relationship Id="rId11" Type="http://schemas.openxmlformats.org/officeDocument/2006/relationships/oleObject" Target="../embeddings/oleObject232.bin"/><Relationship Id="rId10" Type="http://schemas.openxmlformats.org/officeDocument/2006/relationships/oleObject" Target="../embeddings/oleObject231.bin"/><Relationship Id="rId1" Type="http://schemas.openxmlformats.org/officeDocument/2006/relationships/oleObject" Target="../embeddings/oleObject225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250.bin"/><Relationship Id="rId43" Type="http://schemas.openxmlformats.org/officeDocument/2006/relationships/vmlDrawing" Target="../drawings/vmlDrawing40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111.wmf"/><Relationship Id="rId40" Type="http://schemas.openxmlformats.org/officeDocument/2006/relationships/oleObject" Target="../embeddings/oleObject278.bin"/><Relationship Id="rId4" Type="http://schemas.openxmlformats.org/officeDocument/2006/relationships/oleObject" Target="../embeddings/oleObject249.bin"/><Relationship Id="rId39" Type="http://schemas.openxmlformats.org/officeDocument/2006/relationships/oleObject" Target="../embeddings/oleObject277.bin"/><Relationship Id="rId38" Type="http://schemas.openxmlformats.org/officeDocument/2006/relationships/oleObject" Target="../embeddings/oleObject276.bin"/><Relationship Id="rId37" Type="http://schemas.openxmlformats.org/officeDocument/2006/relationships/oleObject" Target="../embeddings/oleObject275.bin"/><Relationship Id="rId36" Type="http://schemas.openxmlformats.org/officeDocument/2006/relationships/oleObject" Target="../embeddings/oleObject274.bin"/><Relationship Id="rId35" Type="http://schemas.openxmlformats.org/officeDocument/2006/relationships/image" Target="../media/image110.wmf"/><Relationship Id="rId34" Type="http://schemas.openxmlformats.org/officeDocument/2006/relationships/oleObject" Target="../embeddings/oleObject273.bin"/><Relationship Id="rId33" Type="http://schemas.openxmlformats.org/officeDocument/2006/relationships/oleObject" Target="../embeddings/oleObject272.bin"/><Relationship Id="rId32" Type="http://schemas.openxmlformats.org/officeDocument/2006/relationships/oleObject" Target="../embeddings/oleObject271.bin"/><Relationship Id="rId31" Type="http://schemas.openxmlformats.org/officeDocument/2006/relationships/oleObject" Target="../embeddings/oleObject270.bin"/><Relationship Id="rId30" Type="http://schemas.openxmlformats.org/officeDocument/2006/relationships/image" Target="../media/image109.wmf"/><Relationship Id="rId3" Type="http://schemas.openxmlformats.org/officeDocument/2006/relationships/oleObject" Target="../embeddings/oleObject248.bin"/><Relationship Id="rId29" Type="http://schemas.openxmlformats.org/officeDocument/2006/relationships/oleObject" Target="../embeddings/oleObject269.bin"/><Relationship Id="rId28" Type="http://schemas.openxmlformats.org/officeDocument/2006/relationships/image" Target="../media/image108.wmf"/><Relationship Id="rId27" Type="http://schemas.openxmlformats.org/officeDocument/2006/relationships/oleObject" Target="../embeddings/oleObject268.bin"/><Relationship Id="rId26" Type="http://schemas.openxmlformats.org/officeDocument/2006/relationships/oleObject" Target="../embeddings/oleObject267.bin"/><Relationship Id="rId25" Type="http://schemas.openxmlformats.org/officeDocument/2006/relationships/oleObject" Target="../embeddings/oleObject266.bin"/><Relationship Id="rId24" Type="http://schemas.openxmlformats.org/officeDocument/2006/relationships/oleObject" Target="../embeddings/oleObject265.bin"/><Relationship Id="rId23" Type="http://schemas.openxmlformats.org/officeDocument/2006/relationships/oleObject" Target="../embeddings/oleObject264.bin"/><Relationship Id="rId22" Type="http://schemas.openxmlformats.org/officeDocument/2006/relationships/oleObject" Target="../embeddings/oleObject263.bin"/><Relationship Id="rId21" Type="http://schemas.openxmlformats.org/officeDocument/2006/relationships/image" Target="../media/image104.wmf"/><Relationship Id="rId20" Type="http://schemas.openxmlformats.org/officeDocument/2006/relationships/oleObject" Target="../embeddings/oleObject262.bin"/><Relationship Id="rId2" Type="http://schemas.openxmlformats.org/officeDocument/2006/relationships/image" Target="../media/image98.wmf"/><Relationship Id="rId19" Type="http://schemas.openxmlformats.org/officeDocument/2006/relationships/image" Target="../media/image107.wmf"/><Relationship Id="rId18" Type="http://schemas.openxmlformats.org/officeDocument/2006/relationships/oleObject" Target="../embeddings/oleObject261.bin"/><Relationship Id="rId17" Type="http://schemas.openxmlformats.org/officeDocument/2006/relationships/oleObject" Target="../embeddings/oleObject260.bin"/><Relationship Id="rId16" Type="http://schemas.openxmlformats.org/officeDocument/2006/relationships/oleObject" Target="../embeddings/oleObject259.bin"/><Relationship Id="rId15" Type="http://schemas.openxmlformats.org/officeDocument/2006/relationships/oleObject" Target="../embeddings/oleObject258.bin"/><Relationship Id="rId14" Type="http://schemas.openxmlformats.org/officeDocument/2006/relationships/oleObject" Target="../embeddings/oleObject257.bin"/><Relationship Id="rId13" Type="http://schemas.openxmlformats.org/officeDocument/2006/relationships/oleObject" Target="../embeddings/oleObject256.bin"/><Relationship Id="rId12" Type="http://schemas.openxmlformats.org/officeDocument/2006/relationships/oleObject" Target="../embeddings/oleObject255.bin"/><Relationship Id="rId11" Type="http://schemas.openxmlformats.org/officeDocument/2006/relationships/oleObject" Target="../embeddings/oleObject254.bin"/><Relationship Id="rId10" Type="http://schemas.openxmlformats.org/officeDocument/2006/relationships/oleObject" Target="../embeddings/oleObject253.bin"/><Relationship Id="rId1" Type="http://schemas.openxmlformats.org/officeDocument/2006/relationships/oleObject" Target="../embeddings/oleObject247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79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284.bin"/><Relationship Id="rId4" Type="http://schemas.openxmlformats.org/officeDocument/2006/relationships/oleObject" Target="../embeddings/oleObject283.bin"/><Relationship Id="rId30" Type="http://schemas.openxmlformats.org/officeDocument/2006/relationships/vmlDrawing" Target="../drawings/vmlDrawing42.vml"/><Relationship Id="rId3" Type="http://schemas.openxmlformats.org/officeDocument/2006/relationships/oleObject" Target="../embeddings/oleObject28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96.wmf"/><Relationship Id="rId27" Type="http://schemas.openxmlformats.org/officeDocument/2006/relationships/oleObject" Target="../embeddings/oleObject302.bin"/><Relationship Id="rId26" Type="http://schemas.openxmlformats.org/officeDocument/2006/relationships/image" Target="../media/image113.wmf"/><Relationship Id="rId25" Type="http://schemas.openxmlformats.org/officeDocument/2006/relationships/oleObject" Target="../embeddings/oleObject301.bin"/><Relationship Id="rId24" Type="http://schemas.openxmlformats.org/officeDocument/2006/relationships/oleObject" Target="../embeddings/oleObject300.bin"/><Relationship Id="rId23" Type="http://schemas.openxmlformats.org/officeDocument/2006/relationships/oleObject" Target="../embeddings/oleObject299.bin"/><Relationship Id="rId22" Type="http://schemas.openxmlformats.org/officeDocument/2006/relationships/oleObject" Target="../embeddings/oleObject298.bin"/><Relationship Id="rId21" Type="http://schemas.openxmlformats.org/officeDocument/2006/relationships/oleObject" Target="../embeddings/oleObject297.bin"/><Relationship Id="rId20" Type="http://schemas.openxmlformats.org/officeDocument/2006/relationships/oleObject" Target="../embeddings/oleObject296.bin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295.bin"/><Relationship Id="rId18" Type="http://schemas.openxmlformats.org/officeDocument/2006/relationships/oleObject" Target="../embeddings/oleObject294.bin"/><Relationship Id="rId17" Type="http://schemas.openxmlformats.org/officeDocument/2006/relationships/oleObject" Target="../embeddings/oleObject293.bin"/><Relationship Id="rId16" Type="http://schemas.openxmlformats.org/officeDocument/2006/relationships/oleObject" Target="../embeddings/oleObject292.bin"/><Relationship Id="rId15" Type="http://schemas.openxmlformats.org/officeDocument/2006/relationships/oleObject" Target="../embeddings/oleObject291.bin"/><Relationship Id="rId14" Type="http://schemas.openxmlformats.org/officeDocument/2006/relationships/oleObject" Target="../embeddings/oleObject290.bin"/><Relationship Id="rId13" Type="http://schemas.openxmlformats.org/officeDocument/2006/relationships/oleObject" Target="../embeddings/oleObject289.bin"/><Relationship Id="rId12" Type="http://schemas.openxmlformats.org/officeDocument/2006/relationships/oleObject" Target="../embeddings/oleObject288.bin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287.bin"/><Relationship Id="rId1" Type="http://schemas.openxmlformats.org/officeDocument/2006/relationships/oleObject" Target="../embeddings/oleObject281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6.wmf"/><Relationship Id="rId7" Type="http://schemas.openxmlformats.org/officeDocument/2006/relationships/oleObject" Target="../embeddings/oleObject306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304.bin"/><Relationship Id="rId2" Type="http://schemas.openxmlformats.org/officeDocument/2006/relationships/image" Target="../media/image113.wmf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30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308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30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309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oleObject" Target="../embeddings/oleObject315.bin"/><Relationship Id="rId7" Type="http://schemas.openxmlformats.org/officeDocument/2006/relationships/image" Target="../media/image122.wmf"/><Relationship Id="rId6" Type="http://schemas.openxmlformats.org/officeDocument/2006/relationships/oleObject" Target="../embeddings/oleObject314.bin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312.bin"/><Relationship Id="rId27" Type="http://schemas.openxmlformats.org/officeDocument/2006/relationships/vmlDrawing" Target="../drawings/vmlDrawing46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26.wmf"/><Relationship Id="rId24" Type="http://schemas.openxmlformats.org/officeDocument/2006/relationships/oleObject" Target="../embeddings/oleObject326.bin"/><Relationship Id="rId23" Type="http://schemas.openxmlformats.org/officeDocument/2006/relationships/image" Target="../media/image125.wmf"/><Relationship Id="rId22" Type="http://schemas.openxmlformats.org/officeDocument/2006/relationships/oleObject" Target="../embeddings/oleObject325.bin"/><Relationship Id="rId21" Type="http://schemas.openxmlformats.org/officeDocument/2006/relationships/oleObject" Target="../embeddings/oleObject324.bin"/><Relationship Id="rId20" Type="http://schemas.openxmlformats.org/officeDocument/2006/relationships/oleObject" Target="../embeddings/oleObject323.bin"/><Relationship Id="rId2" Type="http://schemas.openxmlformats.org/officeDocument/2006/relationships/image" Target="../media/image120.wmf"/><Relationship Id="rId19" Type="http://schemas.openxmlformats.org/officeDocument/2006/relationships/oleObject" Target="../embeddings/oleObject322.bin"/><Relationship Id="rId18" Type="http://schemas.openxmlformats.org/officeDocument/2006/relationships/oleObject" Target="../embeddings/oleObject321.bin"/><Relationship Id="rId17" Type="http://schemas.openxmlformats.org/officeDocument/2006/relationships/image" Target="../media/image124.wmf"/><Relationship Id="rId16" Type="http://schemas.openxmlformats.org/officeDocument/2006/relationships/oleObject" Target="../embeddings/oleObject320.bin"/><Relationship Id="rId15" Type="http://schemas.openxmlformats.org/officeDocument/2006/relationships/oleObject" Target="../embeddings/oleObject319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318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317.bin"/><Relationship Id="rId10" Type="http://schemas.openxmlformats.org/officeDocument/2006/relationships/oleObject" Target="../embeddings/oleObject316.bin"/><Relationship Id="rId1" Type="http://schemas.openxmlformats.org/officeDocument/2006/relationships/oleObject" Target="../embeddings/oleObject3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78BC-8E53-4B24-B91C-4DFCC40416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E57-C881-4E75-A640-E82A65549D70}" type="slidenum">
              <a:rPr lang="en-US"/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Context-Free Grammars</a:t>
            </a:r>
            <a:endParaRPr lang="en-US" sz="440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3D4-576E-4534-9349-A6318C9D4324}" type="datetime1">
              <a:rPr lang="en-US" smtClean="0"/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A31A-9BE4-4199-BB9E-F33521D5A41A}" type="slidenum">
              <a:rPr lang="en-US"/>
            </a:fld>
            <a:endParaRPr lang="en-US"/>
          </a:p>
        </p:txBody>
      </p:sp>
      <p:sp>
        <p:nvSpPr>
          <p:cNvPr id="454667" name="Rectangle 1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Grammar: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string            :</a:t>
            </a:r>
            <a:endParaRPr lang="en-US"/>
          </a:p>
          <a:p>
            <a:endParaRPr lang="en-US"/>
          </a:p>
        </p:txBody>
      </p:sp>
      <p:graphicFrame>
        <p:nvGraphicFramePr>
          <p:cNvPr id="496640" name="Object 1024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5" name="Equation" r:id="rId1" imgW="5524500" imgH="431800" progId="Equation.3">
                  <p:embed/>
                </p:oleObj>
              </mc:Choice>
              <mc:Fallback>
                <p:oleObj name="Equation" r:id="rId1" imgW="5524500" imgH="4318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1" name="Object 1025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6" name="Equation" r:id="rId3" imgW="1637665" imgH="393700" progId="Equation.3">
                  <p:embed/>
                </p:oleObj>
              </mc:Choice>
              <mc:Fallback>
                <p:oleObj name="Equation" r:id="rId3" imgW="1637665" imgH="3937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1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6642" name="Object 1026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7" name="Equation" r:id="rId5" imgW="1218565" imgH="381000" progId="Equation.3">
                  <p:embed/>
                </p:oleObj>
              </mc:Choice>
              <mc:Fallback>
                <p:oleObj name="Equation" r:id="rId5" imgW="1218565" imgH="38100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43600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6643" name="Object 1027"/>
          <p:cNvGraphicFramePr>
            <a:graphicFrameLocks noChangeAspect="1"/>
          </p:cNvGraphicFramePr>
          <p:nvPr/>
        </p:nvGraphicFramePr>
        <p:xfrm>
          <a:off x="4446905" y="3390265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8" name="Equation" r:id="rId7" imgW="1054100" imgH="431800" progId="Equation.3">
                  <p:embed/>
                </p:oleObj>
              </mc:Choice>
              <mc:Fallback>
                <p:oleObj name="Equation" r:id="rId7" imgW="1054100" imgH="43180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905" y="3390265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4" name="Object 1028"/>
          <p:cNvGraphicFramePr>
            <a:graphicFrameLocks noChangeAspect="1"/>
          </p:cNvGraphicFramePr>
          <p:nvPr/>
        </p:nvGraphicFramePr>
        <p:xfrm>
          <a:off x="3124200" y="1727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9" name="Equation" r:id="rId9" imgW="1803400" imgH="1193800" progId="Equation.3">
                  <p:embed/>
                </p:oleObj>
              </mc:Choice>
              <mc:Fallback>
                <p:oleObj name="Equation" r:id="rId9" imgW="1803400" imgH="119380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272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B402-BF80-4D06-9D5C-1B0FE8A77BA7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52D5-97B6-459D-9182-588863E5398D}" type="slidenum">
              <a:rPr lang="en-US"/>
            </a:fld>
            <a:endParaRPr lang="en-US"/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304800" y="34290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5" name="Equation" r:id="rId1" imgW="8521700" imgH="431800" progId="Equation.3">
                  <p:embed/>
                </p:oleObj>
              </mc:Choice>
              <mc:Fallback>
                <p:oleObj name="Equation" r:id="rId1" imgW="85217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8523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304800" y="49530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6" name="Equation" r:id="rId3" imgW="6286500" imgH="1295400" progId="Equation.3">
                  <p:embed/>
                </p:oleObj>
              </mc:Choice>
              <mc:Fallback>
                <p:oleObj name="Equation" r:id="rId3" imgW="6286500" imgH="1295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62865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304800" y="2438400"/>
            <a:ext cx="37052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Other derivations:</a:t>
            </a:r>
            <a:endParaRPr lang="en-US"/>
          </a:p>
        </p:txBody>
      </p:sp>
      <p:graphicFrame>
        <p:nvGraphicFramePr>
          <p:cNvPr id="455688" name="Object 8"/>
          <p:cNvGraphicFramePr>
            <a:graphicFrameLocks noChangeAspect="1"/>
          </p:cNvGraphicFramePr>
          <p:nvPr/>
        </p:nvGraphicFramePr>
        <p:xfrm>
          <a:off x="2438400" y="5334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7" name="Equation" r:id="rId5" imgW="1803400" imgH="1193800" progId="Equation.3">
                  <p:embed/>
                </p:oleObj>
              </mc:Choice>
              <mc:Fallback>
                <p:oleObj name="Equation" r:id="rId5" imgW="1803400" imgH="119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228600" y="457200"/>
            <a:ext cx="20208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B74-F06D-497D-B957-0BA99ED5C03E}" type="datetime1">
              <a:rPr lang="en-US" smtClean="0"/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ED5D-C61F-48C1-8C99-E71E5B78B6E1}" type="slidenum">
              <a:rPr lang="en-US"/>
            </a:fld>
            <a:endParaRPr lang="en-US"/>
          </a:p>
        </p:txBody>
      </p:sp>
      <p:graphicFrame>
        <p:nvGraphicFramePr>
          <p:cNvPr id="497664" name="Object 1024"/>
          <p:cNvGraphicFramePr>
            <a:graphicFrameLocks noChangeAspect="1"/>
          </p:cNvGraphicFramePr>
          <p:nvPr/>
        </p:nvGraphicFramePr>
        <p:xfrm>
          <a:off x="3276600" y="838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0" name="Equation" r:id="rId1" imgW="1803400" imgH="1193800" progId="Equation.3">
                  <p:embed/>
                </p:oleObj>
              </mc:Choice>
              <mc:Fallback>
                <p:oleObj name="Equation" r:id="rId1" imgW="1803400" imgH="11938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5" name="Object 1025"/>
          <p:cNvGraphicFramePr>
            <a:graphicFrameLocks noChangeAspect="1"/>
          </p:cNvGraphicFramePr>
          <p:nvPr/>
        </p:nvGraphicFramePr>
        <p:xfrm>
          <a:off x="2286000" y="4495800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1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505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762000" y="685800"/>
            <a:ext cx="20208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Grammar:</a:t>
            </a:r>
            <a:endParaRPr lang="en-US"/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898525" y="3454400"/>
            <a:ext cx="51149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Language of the grammar: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B0B5-A3E5-4485-A36B-166A756342AF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7372-6167-4532-BFEC-5496364AF1B2}" type="slidenum">
              <a:rPr lang="en-US"/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We write: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Instead of:</a:t>
            </a:r>
            <a:endParaRPr lang="en-US"/>
          </a:p>
          <a:p>
            <a:endParaRPr lang="en-US"/>
          </a:p>
        </p:txBody>
      </p:sp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3048000" y="10668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5" name="Equation" r:id="rId1" imgW="2844800" imgH="990600" progId="Equation.3">
                  <p:embed/>
                </p:oleObj>
              </mc:Choice>
              <mc:Fallback>
                <p:oleObj name="Equation" r:id="rId1" imgW="2844800" imgH="990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2844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6" name="Equation" r:id="rId3" imgW="8521700" imgH="431800" progId="Equation.3">
                  <p:embed/>
                </p:oleObj>
              </mc:Choice>
              <mc:Fallback>
                <p:oleObj name="Equation" r:id="rId3" imgW="85217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086350"/>
                        <a:ext cx="8523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655796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for zero or more derivation steps</a:t>
            </a:r>
            <a:endParaRPr lang="en-US">
              <a:solidFill>
                <a:srgbClr val="CC0099"/>
              </a:solidFill>
            </a:endParaRPr>
          </a:p>
        </p:txBody>
      </p:sp>
      <p:sp>
        <p:nvSpPr>
          <p:cNvPr id="47514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 Convenient Notation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BFD5-CCA1-4EC5-872F-C1D61B424A52}" type="datetime1">
              <a:rPr lang="en-US" smtClean="0"/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9B78-6714-47A1-A2FA-8E4085F86B78}" type="slidenum">
              <a:rPr lang="en-US"/>
            </a:fld>
            <a:endParaRPr lang="en-US"/>
          </a:p>
        </p:txBody>
      </p:sp>
      <p:graphicFrame>
        <p:nvGraphicFramePr>
          <p:cNvPr id="476162" name="Object 2"/>
          <p:cNvGraphicFramePr>
            <a:graphicFrameLocks noChangeAspect="1"/>
          </p:cNvGraphicFramePr>
          <p:nvPr/>
        </p:nvGraphicFramePr>
        <p:xfrm>
          <a:off x="4572000" y="152400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4" name="Equation" r:id="rId1" imgW="2044700" imgH="1003300" progId="Equation.3">
                  <p:embed/>
                </p:oleObj>
              </mc:Choice>
              <mc:Fallback>
                <p:oleObj name="Equation" r:id="rId1" imgW="2044700" imgH="1003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"/>
                        <a:ext cx="2044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2057400" y="2057400"/>
          <a:ext cx="549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5" name="Equation" r:id="rId3" imgW="4394200" imgH="482600" progId="Equation.3">
                  <p:embed/>
                </p:oleObj>
              </mc:Choice>
              <mc:Fallback>
                <p:oleObj name="Equation" r:id="rId3" imgW="4394200" imgH="4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4991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62690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in zero or more derivation steps</a:t>
            </a:r>
            <a:endParaRPr lang="en-US">
              <a:solidFill>
                <a:srgbClr val="CC0099"/>
              </a:solidFill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228600" y="533400"/>
            <a:ext cx="39973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general we write:</a:t>
            </a:r>
            <a:endParaRPr lang="en-US"/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441325" y="2006600"/>
            <a:ext cx="73501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If:</a:t>
            </a:r>
            <a:endParaRPr lang="en-US"/>
          </a:p>
        </p:txBody>
      </p:sp>
      <p:graphicFrame>
        <p:nvGraphicFramePr>
          <p:cNvPr id="476167" name="Object 7"/>
          <p:cNvGraphicFramePr>
            <a:graphicFrameLocks noChangeAspect="1"/>
          </p:cNvGraphicFramePr>
          <p:nvPr/>
        </p:nvGraphicFramePr>
        <p:xfrm>
          <a:off x="2971800" y="4953000"/>
          <a:ext cx="168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6" name="Equation" r:id="rId5" imgW="1689100" imgH="990600" progId="Equation.3">
                  <p:embed/>
                </p:oleObj>
              </mc:Choice>
              <mc:Fallback>
                <p:oleObj name="Equation" r:id="rId5" imgW="1689100" imgH="990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689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288925" y="5359400"/>
            <a:ext cx="184626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Trivially: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9374-D18C-476A-B097-214888E33756}" type="datetime1">
              <a:rPr lang="en-US" smtClean="0"/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0953-E685-4D31-8B24-D413E4B90C01}" type="slidenum">
              <a:rPr lang="en-US"/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977900" y="172974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8" name="Equation" r:id="rId1" imgW="1803400" imgH="1193800" progId="Equation.3">
                  <p:embed/>
                </p:oleObj>
              </mc:Choice>
              <mc:Fallback>
                <p:oleObj name="Equation" r:id="rId1" imgW="1803400" imgH="119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72974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4989830" y="969645"/>
          <a:ext cx="23653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9" name="Equation" r:id="rId3" imgW="1981200" imgH="2679700" progId="Equation.3">
                  <p:embed/>
                </p:oleObj>
              </mc:Choice>
              <mc:Fallback>
                <p:oleObj name="Equation" r:id="rId3" imgW="1981200" imgH="2679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830" y="969645"/>
                        <a:ext cx="236537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35893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Grammar</a:t>
            </a:r>
            <a:endParaRPr lang="en-US"/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39814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Possible Derivations</a:t>
            </a:r>
            <a:endParaRPr lang="en-US"/>
          </a:p>
        </p:txBody>
      </p:sp>
      <p:graphicFrame>
        <p:nvGraphicFramePr>
          <p:cNvPr id="477191" name="Object 7"/>
          <p:cNvGraphicFramePr>
            <a:graphicFrameLocks noChangeAspect="1"/>
          </p:cNvGraphicFramePr>
          <p:nvPr/>
        </p:nvGraphicFramePr>
        <p:xfrm>
          <a:off x="3505200" y="4876800"/>
          <a:ext cx="5334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0" name="Equation" r:id="rId5" imgW="1955165" imgH="266700" progId="Equation.3">
                  <p:embed/>
                </p:oleObj>
              </mc:Choice>
              <mc:Fallback>
                <p:oleObj name="Equation" r:id="rId5" imgW="1955165" imgH="266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5334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AEE9-1271-4741-8CCF-06690A06064F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1D6-5E3B-4E7A-9E29-590A0B0C6060}" type="slidenum">
              <a:rPr lang="en-US"/>
            </a:fld>
            <a:endParaRPr 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1828800" y="1676400"/>
          <a:ext cx="1981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4" name="Equation" r:id="rId1" imgW="685800" imgH="406400" progId="Equation.3">
                  <p:embed/>
                </p:oleObj>
              </mc:Choice>
              <mc:Fallback>
                <p:oleObj name="Equation" r:id="rId1" imgW="685800" imgH="40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19812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5"/>
          <p:cNvGraphicFramePr>
            <a:graphicFrameLocks noChangeAspect="1"/>
          </p:cNvGraphicFramePr>
          <p:nvPr/>
        </p:nvGraphicFramePr>
        <p:xfrm>
          <a:off x="5562600" y="1905000"/>
          <a:ext cx="2590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5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05000"/>
                        <a:ext cx="25908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6"/>
          <p:cNvGraphicFramePr>
            <a:graphicFrameLocks noChangeAspect="1"/>
          </p:cNvGraphicFramePr>
          <p:nvPr/>
        </p:nvGraphicFramePr>
        <p:xfrm>
          <a:off x="533400" y="4724400"/>
          <a:ext cx="298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6" name="Equation" r:id="rId5" imgW="2984500" imgH="1422400" progId="Equation.3">
                  <p:embed/>
                </p:oleObj>
              </mc:Choice>
              <mc:Fallback>
                <p:oleObj name="Equation" r:id="rId5" imgW="2984500" imgH="142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9845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3" name="AutoShape 7"/>
          <p:cNvSpPr>
            <a:spLocks noChangeArrowheads="1"/>
          </p:cNvSpPr>
          <p:nvPr/>
        </p:nvSpPr>
        <p:spPr bwMode="auto">
          <a:xfrm>
            <a:off x="4038600" y="1981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24" name="AutoShape 8"/>
          <p:cNvSpPr>
            <a:spLocks noChangeArrowheads="1"/>
          </p:cNvSpPr>
          <p:nvPr/>
        </p:nvSpPr>
        <p:spPr bwMode="auto">
          <a:xfrm>
            <a:off x="4038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0025" name="Object 9"/>
          <p:cNvGraphicFramePr>
            <a:graphicFrameLocks noChangeAspect="1"/>
          </p:cNvGraphicFramePr>
          <p:nvPr/>
        </p:nvGraphicFramePr>
        <p:xfrm>
          <a:off x="5238750" y="5003800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7" name="Equation" r:id="rId7" imgW="3517900" imgH="609600" progId="Equation.3">
                  <p:embed/>
                </p:oleObj>
              </mc:Choice>
              <mc:Fallback>
                <p:oleObj name="Equation" r:id="rId7" imgW="3517900" imgH="60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003800"/>
                        <a:ext cx="3517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7" name="Text Box 11"/>
          <p:cNvSpPr txBox="1">
            <a:spLocks noChangeArrowheads="1"/>
          </p:cNvSpPr>
          <p:nvPr/>
        </p:nvSpPr>
        <p:spPr bwMode="auto">
          <a:xfrm>
            <a:off x="288925" y="177800"/>
            <a:ext cx="56911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Another convenient notation: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5EA1-A15F-4A9F-BEB2-AF358B283DD6}" type="datetime1">
              <a:rPr lang="en-US" smtClean="0"/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8F31-7957-44FF-A927-0D8AE3110D0D}" type="slidenum">
              <a:rPr lang="en-US"/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</a:t>
            </a:r>
            <a:endParaRPr lang="en-US"/>
          </a:p>
        </p:txBody>
      </p:sp>
      <p:graphicFrame>
        <p:nvGraphicFramePr>
          <p:cNvPr id="498688" name="Object 0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1" name="Equation" r:id="rId1" imgW="3035300" imgH="558800" progId="Equation.3">
                  <p:embed/>
                </p:oleObj>
              </mc:Choice>
              <mc:Fallback>
                <p:oleObj name="Equation" r:id="rId1" imgW="3035300" imgH="55880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3035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7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1881188" cy="1163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</a:t>
            </a:r>
            <a:endParaRPr lang="en-US"/>
          </a:p>
          <a:p>
            <a:r>
              <a:rPr lang="en-US"/>
              <a:t>variables</a:t>
            </a:r>
            <a:endParaRPr lang="en-US"/>
          </a:p>
        </p:txBody>
      </p:sp>
      <p:sp>
        <p:nvSpPr>
          <p:cNvPr id="457738" name="Text Box 10"/>
          <p:cNvSpPr txBox="1">
            <a:spLocks noChangeArrowheads="1"/>
          </p:cNvSpPr>
          <p:nvPr/>
        </p:nvSpPr>
        <p:spPr bwMode="auto">
          <a:xfrm>
            <a:off x="2362200" y="3581400"/>
            <a:ext cx="1878013" cy="174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</a:t>
            </a:r>
            <a:endParaRPr lang="en-US"/>
          </a:p>
          <a:p>
            <a:r>
              <a:rPr lang="en-US"/>
              <a:t>terminal </a:t>
            </a:r>
            <a:endParaRPr lang="en-US"/>
          </a:p>
          <a:p>
            <a:r>
              <a:rPr lang="en-US"/>
              <a:t>symbols</a:t>
            </a:r>
            <a:endParaRPr lang="en-US"/>
          </a:p>
        </p:txBody>
      </p:sp>
      <p:sp>
        <p:nvSpPr>
          <p:cNvPr id="457739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1682750" cy="1163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</a:t>
            </a:r>
            <a:endParaRPr lang="en-US"/>
          </a:p>
          <a:p>
            <a:r>
              <a:rPr lang="en-US"/>
              <a:t>variable</a:t>
            </a:r>
            <a:endParaRPr lang="en-US"/>
          </a:p>
        </p:txBody>
      </p:sp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6629400" y="3581400"/>
            <a:ext cx="2401888" cy="1163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</a:t>
            </a:r>
            <a:endParaRPr lang="en-US"/>
          </a:p>
          <a:p>
            <a:r>
              <a:rPr lang="en-US"/>
              <a:t>productions</a:t>
            </a:r>
            <a:endParaRPr lang="en-US"/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 flipV="1">
            <a:off x="1752600" y="1981200"/>
            <a:ext cx="2057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43" name="Text Box 15"/>
          <p:cNvSpPr txBox="1">
            <a:spLocks noChangeArrowheads="1"/>
          </p:cNvSpPr>
          <p:nvPr/>
        </p:nvSpPr>
        <p:spPr bwMode="auto">
          <a:xfrm>
            <a:off x="228600" y="1371600"/>
            <a:ext cx="2247900" cy="64135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Grammar: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57744" name="Line 16"/>
          <p:cNvSpPr>
            <a:spLocks noChangeShapeType="1"/>
          </p:cNvSpPr>
          <p:nvPr/>
        </p:nvSpPr>
        <p:spPr bwMode="auto">
          <a:xfrm flipV="1">
            <a:off x="3200400" y="1981200"/>
            <a:ext cx="11430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45" name="Line 17"/>
          <p:cNvSpPr>
            <a:spLocks noChangeShapeType="1"/>
          </p:cNvSpPr>
          <p:nvPr/>
        </p:nvSpPr>
        <p:spPr bwMode="auto">
          <a:xfrm flipH="1" flipV="1">
            <a:off x="4876800" y="1981200"/>
            <a:ext cx="3810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46" name="Line 18"/>
          <p:cNvSpPr>
            <a:spLocks noChangeShapeType="1"/>
          </p:cNvSpPr>
          <p:nvPr/>
        </p:nvSpPr>
        <p:spPr bwMode="auto">
          <a:xfrm flipH="1" flipV="1">
            <a:off x="5410200" y="1981200"/>
            <a:ext cx="18288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</a:ln>
        </p:spPr>
        <p:txBody>
          <a:bodyPr/>
          <a:lstStyle/>
          <a:p>
            <a:fld id="{80ACFFFB-CBA6-414B-AF0B-1A3642D9FA99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12750"/>
            <a:ext cx="7772400" cy="6140450"/>
          </a:xfrm>
        </p:spPr>
        <p:txBody>
          <a:bodyPr/>
          <a:lstStyle/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smtClean="0">
                <a:cs typeface="Times New Roman" panose="02020603050405020304" pitchFamily="18" charset="0"/>
              </a:rPr>
              <a:t>Formally, a </a:t>
            </a:r>
            <a:r>
              <a:rPr lang="en-US" altLang="en-US" sz="2000" u="sng" smtClean="0">
                <a:cs typeface="Times New Roman" panose="02020603050405020304" pitchFamily="18" charset="0"/>
              </a:rPr>
              <a:t>Context-Free Grammar</a:t>
            </a:r>
            <a:r>
              <a:rPr lang="en-US" altLang="en-US" sz="2000" smtClean="0">
                <a:cs typeface="Times New Roman" panose="02020603050405020304" pitchFamily="18" charset="0"/>
              </a:rPr>
              <a:t> (CFG) is a 4-tuple:</a:t>
            </a:r>
            <a:endParaRPr lang="en-US" altLang="en-US" sz="2000" smtClean="0">
              <a:cs typeface="Times New Roman" panose="02020603050405020304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smtClean="0">
                <a:cs typeface="Times New Roman" panose="02020603050405020304" pitchFamily="18" charset="0"/>
              </a:rPr>
              <a:t>	G = (V, T, P, S)</a:t>
            </a:r>
            <a:endParaRPr lang="en-US" altLang="en-US" sz="20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4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		V	-	A finite set of variables or </a:t>
            </a:r>
            <a:r>
              <a:rPr lang="en-US" altLang="en-US" sz="1800" i="1" smtClean="0">
                <a:cs typeface="Times New Roman" panose="02020603050405020304" pitchFamily="18" charset="0"/>
              </a:rPr>
              <a:t>non-terminals</a:t>
            </a:r>
            <a:endParaRPr lang="en-US" altLang="en-US" sz="1800" i="1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000" i="1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		T	-	A finite set of </a:t>
            </a:r>
            <a:r>
              <a:rPr lang="en-US" altLang="en-US" sz="1800" i="1" smtClean="0">
                <a:cs typeface="Times New Roman" panose="02020603050405020304" pitchFamily="18" charset="0"/>
              </a:rPr>
              <a:t>terminals</a:t>
            </a:r>
            <a:r>
              <a:rPr lang="en-US" altLang="en-US" sz="1800" smtClean="0">
                <a:cs typeface="Times New Roman" panose="02020603050405020304" pitchFamily="18" charset="0"/>
              </a:rPr>
              <a:t> (V and T do not intersect)</a:t>
            </a:r>
            <a:endParaRPr lang="en-US" altLang="en-US" sz="18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0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		P	-	A finite set of </a:t>
            </a:r>
            <a:r>
              <a:rPr lang="en-US" altLang="en-US" sz="1800" i="1" smtClean="0">
                <a:cs typeface="Times New Roman" panose="02020603050405020304" pitchFamily="18" charset="0"/>
              </a:rPr>
              <a:t>productions</a:t>
            </a:r>
            <a:r>
              <a:rPr lang="en-US" altLang="en-US" sz="1800" smtClean="0">
                <a:cs typeface="Times New Roman" panose="02020603050405020304" pitchFamily="18" charset="0"/>
              </a:rPr>
              <a:t>, each of the form A –&gt; α, </a:t>
            </a:r>
            <a:endParaRPr lang="en-US" altLang="en-US" sz="18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				where A is 	in V and α	is in (V U T)*</a:t>
            </a:r>
            <a:endParaRPr lang="en-US" altLang="en-US" sz="18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0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				Note that α may be ε</a:t>
            </a:r>
            <a:endParaRPr lang="en-US" altLang="en-US" sz="18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0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anose="02020603050405020304" pitchFamily="18" charset="0"/>
              </a:rPr>
              <a:t>		S	-	A starting non-terminal (S is in V)</a:t>
            </a:r>
            <a:endParaRPr lang="en-US" altLang="en-US" sz="180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A4C-4CA0-4BC7-954C-3ABA3BE1EFE7}" type="datetime1">
              <a:rPr lang="en-US" smtClean="0"/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52-C0C5-45F9-8AF9-C6F86C6EFCFC}" type="slidenum">
              <a:rPr lang="en-US"/>
            </a:fld>
            <a:endParaRPr lang="en-US"/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228600" y="407988"/>
            <a:ext cx="5281613" cy="64135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Context-Free Grammar: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09771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 productions in     are of the form</a:t>
            </a:r>
            <a:endParaRPr lang="en-US"/>
          </a:p>
        </p:txBody>
      </p:sp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3352800" y="30480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6" name="Equation" r:id="rId1" imgW="481965" imgH="177800" progId="Equation.3">
                  <p:embed/>
                </p:oleObj>
              </mc:Choice>
              <mc:Fallback>
                <p:oleObj name="Equation" r:id="rId1" imgW="481965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7526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5410200" y="4038600"/>
            <a:ext cx="2784475" cy="17478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of </a:t>
            </a:r>
            <a:endParaRPr lang="en-US"/>
          </a:p>
          <a:p>
            <a:r>
              <a:rPr lang="en-US"/>
              <a:t>variables and </a:t>
            </a:r>
            <a:endParaRPr lang="en-US"/>
          </a:p>
          <a:p>
            <a:r>
              <a:rPr lang="en-US"/>
              <a:t>terminals</a:t>
            </a:r>
            <a:endParaRPr lang="en-US"/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5638800" y="5334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7" name="Equation" r:id="rId3" imgW="3060700" imgH="533400" progId="Equation.3">
                  <p:embed/>
                </p:oleObj>
              </mc:Choice>
              <mc:Fallback>
                <p:oleObj name="Equation" r:id="rId3" imgW="3060700" imgH="533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"/>
                        <a:ext cx="306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6" name="Object 18"/>
          <p:cNvGraphicFramePr>
            <a:graphicFrameLocks noChangeAspect="1"/>
          </p:cNvGraphicFramePr>
          <p:nvPr/>
        </p:nvGraphicFramePr>
        <p:xfrm>
          <a:off x="4419600" y="20574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8" name="Equation" r:id="rId5" imgW="152400" imgH="177800" progId="Equation.3">
                  <p:embed/>
                </p:oleObj>
              </mc:Choice>
              <mc:Fallback>
                <p:oleObj name="Equation" r:id="rId5" imgW="1524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683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7" name="Object 19"/>
          <p:cNvGraphicFramePr>
            <a:graphicFrameLocks noChangeAspect="1"/>
          </p:cNvGraphicFramePr>
          <p:nvPr/>
        </p:nvGraphicFramePr>
        <p:xfrm>
          <a:off x="4362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9" name="Equation" r:id="rId7" imgW="114300" imgH="215900" progId="Equation.3">
                  <p:embed/>
                </p:oleObj>
              </mc:Choice>
              <mc:Fallback>
                <p:oleObj name="Equation" r:id="rId7" imgW="114300" imgH="215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1447800" y="3962400"/>
            <a:ext cx="17478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</a:t>
            </a:r>
            <a:endParaRPr lang="en-US"/>
          </a:p>
        </p:txBody>
      </p:sp>
      <p:sp>
        <p:nvSpPr>
          <p:cNvPr id="473109" name="Line 21"/>
          <p:cNvSpPr>
            <a:spLocks noChangeShapeType="1"/>
          </p:cNvSpPr>
          <p:nvPr/>
        </p:nvSpPr>
        <p:spPr bwMode="auto">
          <a:xfrm flipV="1">
            <a:off x="2895600" y="3657600"/>
            <a:ext cx="609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3110" name="Line 22"/>
          <p:cNvSpPr>
            <a:spLocks noChangeShapeType="1"/>
          </p:cNvSpPr>
          <p:nvPr/>
        </p:nvSpPr>
        <p:spPr bwMode="auto">
          <a:xfrm flipH="1" flipV="1">
            <a:off x="4953000" y="3733800"/>
            <a:ext cx="762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A94-AC12-4AAF-9331-9B428FF0B402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A2F-A055-4776-AD42-10C4A5BC8CBA}" type="slidenum">
              <a:rPr lang="en-US"/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Grammars express languages</a:t>
            </a:r>
            <a:endParaRPr lang="en-US"/>
          </a:p>
          <a:p>
            <a:endParaRPr lang="en-US"/>
          </a:p>
          <a:p>
            <a:r>
              <a:rPr lang="en-US"/>
              <a:t>Example:    </a:t>
            </a:r>
            <a:r>
              <a:rPr lang="en-US">
                <a:solidFill>
                  <a:srgbClr val="CC0099"/>
                </a:solidFill>
              </a:rPr>
              <a:t>the English language grammar</a:t>
            </a:r>
            <a:endParaRPr lang="en-US">
              <a:solidFill>
                <a:srgbClr val="CC0099"/>
              </a:solidFill>
            </a:endParaRPr>
          </a:p>
          <a:p>
            <a:endParaRPr lang="en-US"/>
          </a:p>
          <a:p>
            <a:endParaRPr lang="en-US"/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457200" y="3503295"/>
          <a:ext cx="8077200" cy="262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5" name="Equation" r:id="rId1" imgW="8509000" imgH="3733800" progId="Equation.3">
                  <p:embed/>
                </p:oleObj>
              </mc:Choice>
              <mc:Fallback>
                <p:oleObj name="Equation" r:id="rId1" imgW="8509000" imgH="373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3295"/>
                        <a:ext cx="8077200" cy="2623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28B5-3DEA-4CBF-8C92-1C7DB95A7B6E}" type="datetime1">
              <a:rPr lang="en-US" smtClean="0"/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717-8CAF-441D-81D5-C507412B2825}" type="slidenum">
              <a:rPr lang="en-US"/>
            </a:fld>
            <a:endParaRPr lang="en-US"/>
          </a:p>
        </p:txBody>
      </p:sp>
      <p:graphicFrame>
        <p:nvGraphicFramePr>
          <p:cNvPr id="499712" name="Object 1024"/>
          <p:cNvGraphicFramePr>
            <a:graphicFrameLocks noChangeAspect="1"/>
          </p:cNvGraphicFramePr>
          <p:nvPr/>
        </p:nvGraphicFramePr>
        <p:xfrm>
          <a:off x="1066800" y="914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7" name="Equation" r:id="rId1" imgW="889000" imgH="228600" progId="Equation.3">
                  <p:embed/>
                </p:oleObj>
              </mc:Choice>
              <mc:Fallback>
                <p:oleObj name="Equation" r:id="rId1" imgW="889000" imgH="2286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3" name="Object 1025"/>
          <p:cNvGraphicFramePr>
            <a:graphicFrameLocks noChangeAspect="1"/>
          </p:cNvGraphicFramePr>
          <p:nvPr/>
        </p:nvGraphicFramePr>
        <p:xfrm>
          <a:off x="2133600" y="3733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8" name="Equation" r:id="rId3" imgW="3035300" imgH="558800" progId="Equation.3">
                  <p:embed/>
                </p:oleObj>
              </mc:Choice>
              <mc:Fallback>
                <p:oleObj name="Equation" r:id="rId3" imgW="3035300" imgH="5588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035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4" name="Object 1026"/>
          <p:cNvGraphicFramePr>
            <a:graphicFrameLocks noChangeAspect="1"/>
          </p:cNvGraphicFramePr>
          <p:nvPr/>
        </p:nvGraphicFramePr>
        <p:xfrm>
          <a:off x="533400" y="5029200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9" name="Equation" r:id="rId5" imgW="1536065" imgH="533400" progId="Equation.3">
                  <p:embed/>
                </p:oleObj>
              </mc:Choice>
              <mc:Fallback>
                <p:oleObj name="Equation" r:id="rId5" imgW="1536065" imgH="53340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5367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5" name="Object 1027"/>
          <p:cNvGraphicFramePr>
            <a:graphicFrameLocks noChangeAspect="1"/>
          </p:cNvGraphicFramePr>
          <p:nvPr/>
        </p:nvGraphicFramePr>
        <p:xfrm>
          <a:off x="2895600" y="5410200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0" name="Equation" r:id="rId7" imgW="1892300" imgH="533400" progId="Equation.3">
                  <p:embed/>
                </p:oleObj>
              </mc:Choice>
              <mc:Fallback>
                <p:oleObj name="Equation" r:id="rId7" imgW="1892300" imgH="53340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1892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1028"/>
          <p:cNvGraphicFramePr>
            <a:graphicFrameLocks noChangeAspect="1"/>
          </p:cNvGraphicFramePr>
          <p:nvPr/>
        </p:nvGraphicFramePr>
        <p:xfrm>
          <a:off x="4191000" y="2209800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1" name="Equation" r:id="rId9" imgW="4699000" imgH="546100" progId="Equation.3">
                  <p:embed/>
                </p:oleObj>
              </mc:Choice>
              <mc:Fallback>
                <p:oleObj name="Equation" r:id="rId9" imgW="4699000" imgH="54610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46990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2" name="Line 1034"/>
          <p:cNvSpPr>
            <a:spLocks noChangeShapeType="1"/>
          </p:cNvSpPr>
          <p:nvPr/>
        </p:nvSpPr>
        <p:spPr bwMode="auto">
          <a:xfrm flipV="1">
            <a:off x="1905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3" name="Line 1035"/>
          <p:cNvSpPr>
            <a:spLocks noChangeShapeType="1"/>
          </p:cNvSpPr>
          <p:nvPr/>
        </p:nvSpPr>
        <p:spPr bwMode="auto">
          <a:xfrm flipH="1" flipV="1">
            <a:off x="3810000" y="4267200"/>
            <a:ext cx="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4" name="Line 1036"/>
          <p:cNvSpPr>
            <a:spLocks noChangeShapeType="1"/>
          </p:cNvSpPr>
          <p:nvPr/>
        </p:nvSpPr>
        <p:spPr bwMode="auto">
          <a:xfrm flipH="1" flipV="1">
            <a:off x="4343400" y="4267200"/>
            <a:ext cx="2362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5" name="Text Box 1037"/>
          <p:cNvSpPr txBox="1">
            <a:spLocks noChangeArrowheads="1"/>
          </p:cNvSpPr>
          <p:nvPr/>
        </p:nvSpPr>
        <p:spPr bwMode="auto">
          <a:xfrm>
            <a:off x="152400" y="5486400"/>
            <a:ext cx="18811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variables</a:t>
            </a:r>
            <a:endParaRPr lang="en-US"/>
          </a:p>
        </p:txBody>
      </p:sp>
      <p:sp>
        <p:nvSpPr>
          <p:cNvPr id="458766" name="Text Box 1038"/>
          <p:cNvSpPr txBox="1">
            <a:spLocks noChangeArrowheads="1"/>
          </p:cNvSpPr>
          <p:nvPr/>
        </p:nvSpPr>
        <p:spPr bwMode="auto">
          <a:xfrm>
            <a:off x="2590800" y="5791200"/>
            <a:ext cx="195421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terminals</a:t>
            </a:r>
            <a:endParaRPr lang="en-US"/>
          </a:p>
        </p:txBody>
      </p:sp>
      <p:sp>
        <p:nvSpPr>
          <p:cNvPr id="458767" name="Text Box 1039"/>
          <p:cNvSpPr txBox="1">
            <a:spLocks noChangeArrowheads="1"/>
          </p:cNvSpPr>
          <p:nvPr/>
        </p:nvSpPr>
        <p:spPr bwMode="auto">
          <a:xfrm>
            <a:off x="5486400" y="1524000"/>
            <a:ext cx="24018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productions</a:t>
            </a:r>
            <a:endParaRPr lang="en-US"/>
          </a:p>
        </p:txBody>
      </p:sp>
      <p:sp>
        <p:nvSpPr>
          <p:cNvPr id="458768" name="Line 1040"/>
          <p:cNvSpPr>
            <a:spLocks noChangeShapeType="1"/>
          </p:cNvSpPr>
          <p:nvPr/>
        </p:nvSpPr>
        <p:spPr bwMode="auto">
          <a:xfrm flipH="1">
            <a:off x="4876800" y="2819400"/>
            <a:ext cx="1295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9" name="Text Box 1041"/>
          <p:cNvSpPr txBox="1">
            <a:spLocks noChangeArrowheads="1"/>
          </p:cNvSpPr>
          <p:nvPr/>
        </p:nvSpPr>
        <p:spPr bwMode="auto">
          <a:xfrm>
            <a:off x="5562600" y="5257800"/>
            <a:ext cx="27908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variable</a:t>
            </a:r>
            <a:endParaRPr lang="en-US"/>
          </a:p>
        </p:txBody>
      </p:sp>
      <p:sp>
        <p:nvSpPr>
          <p:cNvPr id="458771" name="Text Box 1043"/>
          <p:cNvSpPr txBox="1">
            <a:spLocks noChangeArrowheads="1"/>
          </p:cNvSpPr>
          <p:nvPr/>
        </p:nvSpPr>
        <p:spPr bwMode="auto">
          <a:xfrm>
            <a:off x="0" y="228600"/>
            <a:ext cx="68278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 of Context-Free Grammar</a:t>
            </a:r>
            <a:endParaRPr lang="en-US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49F-AF0B-4C50-9A48-7E6E695ACF89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CD13-EC5F-4C4C-A26F-9D392BFA92A3}" type="slidenum">
              <a:rPr lang="en-US"/>
            </a:fld>
            <a:endParaRPr lang="en-US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For a grammar      with start variable      </a:t>
            </a:r>
            <a:endParaRPr lang="en-US"/>
          </a:p>
        </p:txBody>
      </p:sp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3742055" y="230886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6" name="Equation" r:id="rId1" imgW="393700" imgH="419100" progId="Equation.3">
                  <p:embed/>
                </p:oleObj>
              </mc:Choice>
              <mc:Fallback>
                <p:oleObj name="Equation" r:id="rId1" imgW="3937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055" y="230886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7581900" y="230886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7" name="Equation" r:id="rId3" imgW="330200" imgH="419100" progId="Equation.3">
                  <p:embed/>
                </p:oleObj>
              </mc:Choice>
              <mc:Fallback>
                <p:oleObj name="Equation" r:id="rId3" imgW="3302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230886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1676400" y="4495800"/>
            <a:ext cx="43640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of terminals or</a:t>
            </a:r>
            <a:endParaRPr lang="en-US"/>
          </a:p>
        </p:txBody>
      </p:sp>
      <p:sp>
        <p:nvSpPr>
          <p:cNvPr id="478215" name="Line 7"/>
          <p:cNvSpPr>
            <a:spLocks noChangeShapeType="1"/>
          </p:cNvSpPr>
          <p:nvPr/>
        </p:nvSpPr>
        <p:spPr bwMode="auto">
          <a:xfrm flipV="1">
            <a:off x="3352800" y="3505200"/>
            <a:ext cx="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1447800" y="2727960"/>
          <a:ext cx="601980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8" name="Equation" r:id="rId5" imgW="4775200" imgH="825500" progId="Equation.3">
                  <p:embed/>
                </p:oleObj>
              </mc:Choice>
              <mc:Fallback>
                <p:oleObj name="Equation" r:id="rId5" imgW="4775200" imgH="825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27960"/>
                        <a:ext cx="6019800" cy="828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7" name="Object 9"/>
          <p:cNvGraphicFramePr>
            <a:graphicFrameLocks noChangeAspect="1"/>
          </p:cNvGraphicFramePr>
          <p:nvPr/>
        </p:nvGraphicFramePr>
        <p:xfrm>
          <a:off x="6019800" y="4495800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9" name="Equation" r:id="rId7" imgW="139700" imgH="177800" progId="Equation.3">
                  <p:embed/>
                </p:oleObj>
              </mc:Choice>
              <mc:Fallback>
                <p:oleObj name="Equation" r:id="rId7" imgW="139700" imgH="177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4889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0" y="381000"/>
            <a:ext cx="5295900" cy="64135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Language of a Grammar:</a:t>
            </a:r>
            <a:endParaRPr 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3E5A-C01F-4583-9A64-EC4200BA7A25}" type="datetime1">
              <a:rPr lang="en-US" smtClean="0"/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EC46-0E8F-42FA-AF85-82C61F3BFA5A}" type="slidenum">
              <a:rPr lang="en-US"/>
            </a:fld>
            <a:endParaRPr lang="en-US"/>
          </a:p>
        </p:txBody>
      </p:sp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822325" y="1092200"/>
            <a:ext cx="54371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context-free grammar      : </a:t>
            </a:r>
            <a:endParaRPr lang="en-US"/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4457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4" name="Equation" r:id="rId1" imgW="228600" imgH="520700" progId="Equation.3">
                  <p:embed/>
                </p:oleObj>
              </mc:Choice>
              <mc:Fallback>
                <p:oleObj name="Equation" r:id="rId1" imgW="228600" imgH="520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0" name="Object 4"/>
          <p:cNvGraphicFramePr>
            <a:graphicFrameLocks noChangeAspect="1"/>
          </p:cNvGraphicFramePr>
          <p:nvPr/>
        </p:nvGraphicFramePr>
        <p:xfrm>
          <a:off x="1066800" y="2971800"/>
          <a:ext cx="5715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5" name="Equation" r:id="rId3" imgW="1548765" imgH="241300" progId="Equation.3">
                  <p:embed/>
                </p:oleObj>
              </mc:Choice>
              <mc:Fallback>
                <p:oleObj name="Equation" r:id="rId3" imgW="1548765" imgH="241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7150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2895600" y="5029200"/>
          <a:ext cx="2438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6" name="Equation" r:id="rId5" imgW="673100" imgH="266700" progId="Equation.3">
                  <p:embed/>
                </p:oleObj>
              </mc:Choice>
              <mc:Fallback>
                <p:oleObj name="Equation" r:id="rId5" imgW="673100" imgH="266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24384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53340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7" name="Equation" r:id="rId7" imgW="393700" imgH="419100" progId="Equation.3">
                  <p:embed/>
                </p:oleObj>
              </mc:Choice>
              <mc:Fallback>
                <p:oleObj name="Equation" r:id="rId7" imgW="3937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480268" name="Text Box 12"/>
          <p:cNvSpPr txBox="1">
            <a:spLocks noChangeArrowheads="1"/>
          </p:cNvSpPr>
          <p:nvPr/>
        </p:nvSpPr>
        <p:spPr bwMode="auto">
          <a:xfrm>
            <a:off x="1447800" y="4495800"/>
            <a:ext cx="499427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Since, there is derivation</a:t>
            </a:r>
            <a:endParaRPr lang="en-US"/>
          </a:p>
        </p:txBody>
      </p:sp>
      <p:sp>
        <p:nvSpPr>
          <p:cNvPr id="480269" name="Text Box 13"/>
          <p:cNvSpPr txBox="1">
            <a:spLocks noChangeArrowheads="1"/>
          </p:cNvSpPr>
          <p:nvPr/>
        </p:nvSpPr>
        <p:spPr bwMode="auto">
          <a:xfrm>
            <a:off x="5638800" y="5410200"/>
            <a:ext cx="155416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any</a:t>
            </a:r>
            <a:endParaRPr lang="en-US"/>
          </a:p>
        </p:txBody>
      </p:sp>
      <p:graphicFrame>
        <p:nvGraphicFramePr>
          <p:cNvPr id="480270" name="Object 14"/>
          <p:cNvGraphicFramePr>
            <a:graphicFrameLocks noChangeAspect="1"/>
          </p:cNvGraphicFramePr>
          <p:nvPr/>
        </p:nvGraphicFramePr>
        <p:xfrm>
          <a:off x="7620000" y="5410200"/>
          <a:ext cx="1339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8" name="Equation" r:id="rId9" imgW="393065" imgH="177800" progId="Equation.3">
                  <p:embed/>
                </p:oleObj>
              </mc:Choice>
              <mc:Fallback>
                <p:oleObj name="Equation" r:id="rId9" imgW="393065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10200"/>
                        <a:ext cx="13398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71" name="Object 15"/>
          <p:cNvGraphicFramePr>
            <a:graphicFrameLocks noChangeAspect="1"/>
          </p:cNvGraphicFramePr>
          <p:nvPr/>
        </p:nvGraphicFramePr>
        <p:xfrm>
          <a:off x="6172200" y="10668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9" name="Equation" r:id="rId11" imgW="889000" imgH="228600" progId="Equation.3">
                  <p:embed/>
                </p:oleObj>
              </mc:Choice>
              <mc:Fallback>
                <p:oleObj name="Equation" r:id="rId11" imgW="8890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668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32A-0D94-41EC-A9FB-3D45BD1A13DF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AF9F-C59B-4EC3-8BAC-733CCEB173B7}" type="slidenum">
              <a:rPr lang="en-US"/>
            </a:fld>
            <a:endParaRPr lang="en-US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20000" cy="2514600"/>
          </a:xfrm>
        </p:spPr>
        <p:txBody>
          <a:bodyPr/>
          <a:lstStyle/>
          <a:p>
            <a:r>
              <a:rPr lang="en-US"/>
              <a:t>A language       is context-free</a:t>
            </a:r>
            <a:endParaRPr lang="en-US"/>
          </a:p>
          <a:p>
            <a:pPr>
              <a:buFont typeface="Wingdings" panose="05000000000000000000" charset="0"/>
              <a:buChar char=""/>
            </a:pPr>
            <a:r>
              <a:rPr lang="en-US"/>
              <a:t>    if there is a context-free grammar     </a:t>
            </a:r>
            <a:endParaRPr lang="en-US"/>
          </a:p>
          <a:p>
            <a:pPr>
              <a:buFont typeface="Wingdings" panose="05000000000000000000" charset="0"/>
              <a:buChar char=""/>
            </a:pPr>
            <a:r>
              <a:rPr lang="en-US"/>
              <a:t> 	</a:t>
            </a:r>
            <a:r>
              <a:rPr lang="en-US">
                <a:sym typeface="+mn-ea"/>
              </a:rPr>
              <a:t>with</a:t>
            </a:r>
            <a:endParaRPr lang="en-US"/>
          </a:p>
          <a:p>
            <a:pPr>
              <a:buFont typeface="Wingdings" panose="05000000000000000000" charset="0"/>
              <a:buChar char=""/>
            </a:pPr>
            <a:endParaRPr lang="en-US"/>
          </a:p>
          <a:p>
            <a:pPr>
              <a:buFont typeface="Wingdings" panose="05000000000000000000" charset="0"/>
              <a:buChar char=""/>
            </a:pP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3683000" y="2003425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5" name="Equation" r:id="rId1" imgW="330200" imgH="393700" progId="Equation.3">
                  <p:embed/>
                </p:oleObj>
              </mc:Choice>
              <mc:Fallback>
                <p:oleObj name="Equation" r:id="rId1" imgW="3302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003425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7968615" y="2524125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6" name="Equation" r:id="rId3" imgW="393700" imgH="419100" progId="Equation.3">
                  <p:embed/>
                </p:oleObj>
              </mc:Choice>
              <mc:Fallback>
                <p:oleObj name="Equation" r:id="rId3" imgW="3937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615" y="2524125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2870200" y="3178175"/>
          <a:ext cx="1414780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7" name="Equation" r:id="rId5" imgW="609600" imgH="203200" progId="Equation.3">
                  <p:embed/>
                </p:oleObj>
              </mc:Choice>
              <mc:Fallback>
                <p:oleObj name="Equation" r:id="rId5" imgW="609600" imgH="20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178175"/>
                        <a:ext cx="1414780" cy="501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152400" y="1093788"/>
            <a:ext cx="5287963" cy="64135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Context-Free Language:</a:t>
            </a:r>
            <a:endParaRPr 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67A6-9972-4CB0-8486-95CE2A35DB1A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1C2D-BE75-4FD4-AEB8-9D4978584354}" type="slidenum">
              <a:rPr lang="en-US"/>
            </a:fld>
            <a:endParaRPr lang="en-US"/>
          </a:p>
        </p:txBody>
      </p:sp>
      <p:sp>
        <p:nvSpPr>
          <p:cNvPr id="479244" name="Text Box 12"/>
          <p:cNvSpPr txBox="1">
            <a:spLocks noChangeArrowheads="1"/>
          </p:cNvSpPr>
          <p:nvPr/>
        </p:nvSpPr>
        <p:spPr bwMode="auto">
          <a:xfrm>
            <a:off x="1066800" y="2514600"/>
            <a:ext cx="63944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since context-free grammar     : </a:t>
            </a:r>
            <a:endParaRPr lang="en-US"/>
          </a:p>
        </p:txBody>
      </p:sp>
      <p:graphicFrame>
        <p:nvGraphicFramePr>
          <p:cNvPr id="479237" name="Object 5"/>
          <p:cNvGraphicFramePr>
            <a:graphicFrameLocks noChangeAspect="1"/>
          </p:cNvGraphicFramePr>
          <p:nvPr/>
        </p:nvGraphicFramePr>
        <p:xfrm>
          <a:off x="1143000" y="1066800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8" name="Equation" r:id="rId1" imgW="1320165" imgH="241300" progId="Equation.3">
                  <p:embed/>
                </p:oleObj>
              </mc:Choice>
              <mc:Fallback>
                <p:oleObj name="Equation" r:id="rId1" imgW="1320165" imgH="241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41910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0" name="Object 8"/>
          <p:cNvGraphicFramePr>
            <a:graphicFrameLocks noChangeAspect="1"/>
          </p:cNvGraphicFramePr>
          <p:nvPr/>
        </p:nvGraphicFramePr>
        <p:xfrm>
          <a:off x="66167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9" name="Equation" r:id="rId3" imgW="393700" imgH="419100" progId="Equation.3">
                  <p:embed/>
                </p:oleObj>
              </mc:Choice>
              <mc:Fallback>
                <p:oleObj name="Equation" r:id="rId3" imgW="3937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479243" name="Text Box 11"/>
          <p:cNvSpPr txBox="1">
            <a:spLocks noChangeArrowheads="1"/>
          </p:cNvSpPr>
          <p:nvPr/>
        </p:nvSpPr>
        <p:spPr bwMode="auto">
          <a:xfrm>
            <a:off x="1066800" y="1905000"/>
            <a:ext cx="51752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a context-free language</a:t>
            </a:r>
            <a:endParaRPr lang="en-US"/>
          </a:p>
        </p:txBody>
      </p:sp>
      <p:sp>
        <p:nvSpPr>
          <p:cNvPr id="479246" name="Text Box 14"/>
          <p:cNvSpPr txBox="1">
            <a:spLocks noChangeArrowheads="1"/>
          </p:cNvSpPr>
          <p:nvPr/>
        </p:nvSpPr>
        <p:spPr bwMode="auto">
          <a:xfrm>
            <a:off x="1203325" y="4292600"/>
            <a:ext cx="207327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generates</a:t>
            </a:r>
            <a:endParaRPr lang="en-US"/>
          </a:p>
        </p:txBody>
      </p:sp>
      <p:graphicFrame>
        <p:nvGraphicFramePr>
          <p:cNvPr id="479247" name="Object 15"/>
          <p:cNvGraphicFramePr>
            <a:graphicFrameLocks noChangeAspect="1"/>
          </p:cNvGraphicFramePr>
          <p:nvPr/>
        </p:nvGraphicFramePr>
        <p:xfrm>
          <a:off x="3505200" y="4191000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0" name="Equation" r:id="rId5" imgW="622300" imgH="215900" progId="Equation.3">
                  <p:embed/>
                </p:oleObj>
              </mc:Choice>
              <mc:Fallback>
                <p:oleObj name="Equation" r:id="rId5" imgW="622300" imgH="215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209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9" name="Object 17"/>
          <p:cNvGraphicFramePr>
            <a:graphicFrameLocks noChangeAspect="1"/>
          </p:cNvGraphicFramePr>
          <p:nvPr/>
        </p:nvGraphicFramePr>
        <p:xfrm>
          <a:off x="5943600" y="3200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1" name="Equation" r:id="rId7" imgW="889000" imgH="228600" progId="Equation.3">
                  <p:embed/>
                </p:oleObj>
              </mc:Choice>
              <mc:Fallback>
                <p:oleObj name="Equation" r:id="rId7" imgW="8890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08B7-C90B-4F8D-8878-2BFED705777F}" type="datetime1">
              <a:rPr lang="en-US" smtClean="0"/>
            </a:fld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927-2372-4ADC-B6E3-B57B7C619307}" type="slidenum">
              <a:rPr lang="en-US"/>
            </a:fld>
            <a:endParaRPr lang="en-US"/>
          </a:p>
        </p:txBody>
      </p:sp>
      <p:graphicFrame>
        <p:nvGraphicFramePr>
          <p:cNvPr id="343043" name="Object 3"/>
          <p:cNvGraphicFramePr>
            <a:graphicFrameLocks noChangeAspect="1"/>
          </p:cNvGraphicFramePr>
          <p:nvPr/>
        </p:nvGraphicFramePr>
        <p:xfrm>
          <a:off x="44577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9" name="Equation" r:id="rId1" imgW="228600" imgH="520700" progId="Equation.3">
                  <p:embed/>
                </p:oleObj>
              </mc:Choice>
              <mc:Fallback>
                <p:oleObj name="Equation" r:id="rId1" imgW="228600" imgH="520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2209800" y="1600200"/>
          <a:ext cx="4340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0" name="Equation" r:id="rId3" imgW="1282700" imgH="228600" progId="Equation.3">
                  <p:embed/>
                </p:oleObj>
              </mc:Choice>
              <mc:Fallback>
                <p:oleObj name="Equation" r:id="rId3" imgW="12827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3402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/>
          <p:cNvGraphicFramePr>
            <a:graphicFrameLocks noChangeAspect="1"/>
          </p:cNvGraphicFramePr>
          <p:nvPr/>
        </p:nvGraphicFramePr>
        <p:xfrm>
          <a:off x="381000" y="3276600"/>
          <a:ext cx="457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1" name="Equation" r:id="rId5" imgW="5549900" imgH="431800" progId="Equation.3">
                  <p:embed/>
                </p:oleObj>
              </mc:Choice>
              <mc:Fallback>
                <p:oleObj name="Equation" r:id="rId5" imgW="55499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572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52276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Context-free grammar     :</a:t>
            </a:r>
            <a:endParaRPr lang="en-US"/>
          </a:p>
        </p:txBody>
      </p:sp>
      <p:graphicFrame>
        <p:nvGraphicFramePr>
          <p:cNvPr id="343049" name="Object 9"/>
          <p:cNvGraphicFramePr>
            <a:graphicFrameLocks noChangeAspect="1"/>
          </p:cNvGraphicFramePr>
          <p:nvPr/>
        </p:nvGraphicFramePr>
        <p:xfrm>
          <a:off x="4816475" y="965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2" name="Equation" r:id="rId7" imgW="393700" imgH="419100" progId="Equation.3">
                  <p:embed/>
                </p:oleObj>
              </mc:Choice>
              <mc:Fallback>
                <p:oleObj name="Equation" r:id="rId7" imgW="393700" imgH="4191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9652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410527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derivations:</a:t>
            </a:r>
            <a:endParaRPr lang="en-US"/>
          </a:p>
        </p:txBody>
      </p:sp>
      <p:graphicFrame>
        <p:nvGraphicFramePr>
          <p:cNvPr id="343052" name="Object 12"/>
          <p:cNvGraphicFramePr>
            <a:graphicFrameLocks noChangeAspect="1"/>
          </p:cNvGraphicFramePr>
          <p:nvPr/>
        </p:nvGraphicFramePr>
        <p:xfrm>
          <a:off x="381000" y="4038600"/>
          <a:ext cx="685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3" name="Equation" r:id="rId9" imgW="8547100" imgH="431800" progId="Equation.3">
                  <p:embed/>
                </p:oleObj>
              </mc:Choice>
              <mc:Fallback>
                <p:oleObj name="Equation" r:id="rId9" imgW="85471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68580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3" name="Object 13"/>
          <p:cNvGraphicFramePr>
            <a:graphicFrameLocks noChangeAspect="1"/>
          </p:cNvGraphicFramePr>
          <p:nvPr/>
        </p:nvGraphicFramePr>
        <p:xfrm>
          <a:off x="1752600" y="50292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4" name="Equation" r:id="rId11" imgW="1459865" imgH="533400" progId="Equation.3">
                  <p:embed/>
                </p:oleObj>
              </mc:Choice>
              <mc:Fallback>
                <p:oleObj name="Equation" r:id="rId11" imgW="1459865" imgH="533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1460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352800" y="48768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5" name="Equation" r:id="rId13" imgW="4140200" imgH="723900" progId="Equation.3">
                  <p:embed/>
                </p:oleObj>
              </mc:Choice>
              <mc:Fallback>
                <p:oleObj name="Equation" r:id="rId13" imgW="4140200" imgH="723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140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304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1828800" y="5791200"/>
            <a:ext cx="525780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Palindromes of even length</a:t>
            </a:r>
            <a:endParaRPr lang="en-US"/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Example</a:t>
            </a:r>
            <a:endParaRPr lang="en-US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0FFD-B119-4757-8AD2-98CDE056C410}" type="datetime1">
              <a:rPr lang="en-US" smtClean="0"/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E9B6-FD73-4438-A96B-798CC85A88B1}" type="slidenum">
              <a:rPr lang="en-US"/>
            </a:fld>
            <a:endParaRPr lang="en-US"/>
          </a:p>
        </p:txBody>
      </p:sp>
      <p:graphicFrame>
        <p:nvGraphicFramePr>
          <p:cNvPr id="500736" name="Object 1024"/>
          <p:cNvGraphicFramePr>
            <a:graphicFrameLocks noChangeAspect="1"/>
          </p:cNvGraphicFramePr>
          <p:nvPr/>
        </p:nvGraphicFramePr>
        <p:xfrm>
          <a:off x="2438400" y="1219200"/>
          <a:ext cx="3886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7" name="Equation" r:id="rId1" imgW="2578100" imgH="431800" progId="Equation.3">
                  <p:embed/>
                </p:oleObj>
              </mc:Choice>
              <mc:Fallback>
                <p:oleObj name="Equation" r:id="rId1" imgW="2578100" imgH="4318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388620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37" name="Object 1025"/>
          <p:cNvGraphicFramePr>
            <a:graphicFrameLocks noChangeAspect="1"/>
          </p:cNvGraphicFramePr>
          <p:nvPr/>
        </p:nvGraphicFramePr>
        <p:xfrm>
          <a:off x="304800" y="2514600"/>
          <a:ext cx="464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8" name="Equation" r:id="rId3" imgW="6108700" imgH="431800" progId="Equation.3">
                  <p:embed/>
                </p:oleObj>
              </mc:Choice>
              <mc:Fallback>
                <p:oleObj name="Equation" r:id="rId3" imgW="6108700" imgH="4318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46482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0" y="609600"/>
            <a:ext cx="52276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Context-free grammar     :</a:t>
            </a:r>
            <a:endParaRPr lang="en-US"/>
          </a:p>
        </p:txBody>
      </p:sp>
      <p:graphicFrame>
        <p:nvGraphicFramePr>
          <p:cNvPr id="500738" name="Object 1026"/>
          <p:cNvGraphicFramePr>
            <a:graphicFrameLocks noChangeAspect="1"/>
          </p:cNvGraphicFramePr>
          <p:nvPr/>
        </p:nvGraphicFramePr>
        <p:xfrm>
          <a:off x="4572000" y="68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9" name="Equation" r:id="rId5" imgW="393700" imgH="419100" progId="Equation.3">
                  <p:embed/>
                </p:oleObj>
              </mc:Choice>
              <mc:Fallback>
                <p:oleObj name="Equation" r:id="rId5" imgW="393700" imgH="41910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858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0" y="1905000"/>
            <a:ext cx="410527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derivations:</a:t>
            </a:r>
            <a:endParaRPr lang="en-US"/>
          </a:p>
        </p:txBody>
      </p:sp>
      <p:graphicFrame>
        <p:nvGraphicFramePr>
          <p:cNvPr id="500739" name="Object 1027"/>
          <p:cNvGraphicFramePr>
            <a:graphicFrameLocks noChangeAspect="1"/>
          </p:cNvGraphicFramePr>
          <p:nvPr/>
        </p:nvGraphicFramePr>
        <p:xfrm>
          <a:off x="228600" y="3048000"/>
          <a:ext cx="662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0" name="Equation" r:id="rId7" imgW="8597900" imgH="431800" progId="Equation.3">
                  <p:embed/>
                </p:oleObj>
              </mc:Choice>
              <mc:Fallback>
                <p:oleObj name="Equation" r:id="rId7" imgW="8597900" imgH="43180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662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0" name="Object 1028"/>
          <p:cNvGraphicFramePr>
            <a:graphicFrameLocks noChangeAspect="1"/>
          </p:cNvGraphicFramePr>
          <p:nvPr/>
        </p:nvGraphicFramePr>
        <p:xfrm>
          <a:off x="3048000" y="3810000"/>
          <a:ext cx="4114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1" name="Equation" r:id="rId9" imgW="4762500" imgH="2120900" progId="Equation.3">
                  <p:embed/>
                </p:oleObj>
              </mc:Choice>
              <mc:Fallback>
                <p:oleObj name="Equation" r:id="rId9" imgW="4762500" imgH="212090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4114800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1" name="Object 1029"/>
          <p:cNvGraphicFramePr>
            <a:graphicFrameLocks noChangeAspect="1"/>
          </p:cNvGraphicFramePr>
          <p:nvPr/>
        </p:nvGraphicFramePr>
        <p:xfrm>
          <a:off x="1447800" y="38100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2" name="Equation" r:id="rId11" imgW="1459865" imgH="533400" progId="Equation.3">
                  <p:embed/>
                </p:oleObj>
              </mc:Choice>
              <mc:Fallback>
                <p:oleObj name="Equation" r:id="rId11" imgW="1459865" imgH="53340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460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1524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3657600" y="5867400"/>
            <a:ext cx="3022600" cy="701675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() ((( ))) (( ))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345105" name="Text Box 17"/>
          <p:cNvSpPr txBox="1">
            <a:spLocks noChangeArrowheads="1"/>
          </p:cNvSpPr>
          <p:nvPr/>
        </p:nvSpPr>
        <p:spPr bwMode="auto">
          <a:xfrm>
            <a:off x="838200" y="4800600"/>
            <a:ext cx="2630488" cy="17478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Describes </a:t>
            </a:r>
            <a:endParaRPr lang="en-US"/>
          </a:p>
          <a:p>
            <a:r>
              <a:rPr lang="en-US"/>
              <a:t>matched </a:t>
            </a:r>
            <a:endParaRPr lang="en-US"/>
          </a:p>
          <a:p>
            <a:r>
              <a:rPr lang="en-US"/>
              <a:t>parentheses:</a:t>
            </a:r>
            <a:endParaRPr lang="en-US"/>
          </a:p>
        </p:txBody>
      </p:sp>
      <p:graphicFrame>
        <p:nvGraphicFramePr>
          <p:cNvPr id="500742" name="Object 1030"/>
          <p:cNvGraphicFramePr>
            <a:graphicFrameLocks noChangeAspect="1"/>
          </p:cNvGraphicFramePr>
          <p:nvPr/>
        </p:nvGraphicFramePr>
        <p:xfrm>
          <a:off x="7010400" y="60960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3" name="Equation" r:id="rId13" imgW="2019300" imgH="431800" progId="Equation.3">
                  <p:embed/>
                </p:oleObj>
              </mc:Choice>
              <mc:Fallback>
                <p:oleObj name="Equation" r:id="rId13" imgW="2019300" imgH="43180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96000"/>
                        <a:ext cx="2019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Example</a:t>
            </a:r>
            <a:endParaRPr lang="en-US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A242-7C24-44C5-B76A-910EC002EF0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2CD5-CA65-4384-ADE3-FF40ADE39A70}" type="slidenum">
              <a:rPr lang="en-US"/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Derivation Order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Derivation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3B8F-C38A-42F1-B994-8E2EC9A462D3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B3ED-981D-4795-8BD6-70262BB2595C}" type="slidenum">
              <a:rPr lang="en-US"/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Order</a:t>
            </a:r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857885" y="1600200"/>
            <a:ext cx="7313930" cy="103886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Consider the following example grammar </a:t>
            </a:r>
            <a:endParaRPr lang="en-US" sz="2800"/>
          </a:p>
          <a:p>
            <a:r>
              <a:rPr lang="en-US" sz="2800"/>
              <a:t>with 5 productions:</a:t>
            </a:r>
            <a:endParaRPr lang="en-US" sz="2800"/>
          </a:p>
        </p:txBody>
      </p:sp>
      <p:grpSp>
        <p:nvGrpSpPr>
          <p:cNvPr id="351247" name="Group 15"/>
          <p:cNvGrpSpPr/>
          <p:nvPr/>
        </p:nvGrpSpPr>
        <p:grpSpPr bwMode="auto">
          <a:xfrm>
            <a:off x="431800" y="3338195"/>
            <a:ext cx="8458200" cy="1524000"/>
            <a:chOff x="96" y="1872"/>
            <a:chExt cx="5328" cy="960"/>
          </a:xfrm>
        </p:grpSpPr>
        <p:graphicFrame>
          <p:nvGraphicFramePr>
            <p:cNvPr id="351236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1" imgW="2260600" imgH="533400" progId="Equation.3">
                    <p:embed/>
                  </p:oleObj>
                </mc:Choice>
                <mc:Fallback>
                  <p:oleObj name="Equation" r:id="rId1" imgW="2260600" imgH="5334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39" name="Object 7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8" name="Equation" r:id="rId3" imgW="2476500" imgH="1295400" progId="Equation.3">
                    <p:embed/>
                  </p:oleObj>
                </mc:Choice>
                <mc:Fallback>
                  <p:oleObj name="Equation" r:id="rId3" imgW="2476500" imgH="12954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0" name="Object 8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9" name="Equation" r:id="rId5" imgW="2260600" imgH="1295400" progId="Equation.3">
                    <p:embed/>
                  </p:oleObj>
                </mc:Choice>
                <mc:Fallback>
                  <p:oleObj name="Equation" r:id="rId5" imgW="2260600" imgH="12954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6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4996-B98F-4737-A12C-5817A6854AC5}" type="datetime1">
              <a:rPr lang="en-US" smtClean="0"/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28B7-0335-47EA-B174-6BF15E725214}" type="slidenum">
              <a:rPr lang="en-US"/>
            </a:fld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5155"/>
            <a:ext cx="8229600" cy="42513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81288" name="Object 8"/>
          <p:cNvGraphicFramePr>
            <a:graphicFrameLocks noChangeAspect="1"/>
          </p:cNvGraphicFramePr>
          <p:nvPr/>
        </p:nvGraphicFramePr>
        <p:xfrm>
          <a:off x="838200" y="36576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0" name="Equation" r:id="rId1" imgW="7785100" imgH="876300" progId="Equation.3">
                  <p:embed/>
                </p:oleObj>
              </mc:Choice>
              <mc:Fallback>
                <p:oleObj name="Equation" r:id="rId1" imgW="7785100" imgH="876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7866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717550" y="2534920"/>
            <a:ext cx="8234680" cy="583565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 order of string        :</a:t>
            </a:r>
            <a:endParaRPr lang="en-US">
              <a:solidFill>
                <a:srgbClr val="CC0099"/>
              </a:solidFill>
            </a:endParaRPr>
          </a:p>
        </p:txBody>
      </p:sp>
      <p:graphicFrame>
        <p:nvGraphicFramePr>
          <p:cNvPr id="481294" name="Object 14"/>
          <p:cNvGraphicFramePr>
            <a:graphicFrameLocks noChangeAspect="1"/>
          </p:cNvGraphicFramePr>
          <p:nvPr/>
        </p:nvGraphicFramePr>
        <p:xfrm>
          <a:off x="7772400" y="253492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1" name="Equation" r:id="rId3" imgW="304800" imgH="190500" progId="Equation.3">
                  <p:embed/>
                </p:oleObj>
              </mc:Choice>
              <mc:Fallback>
                <p:oleObj name="Equation" r:id="rId3" imgW="304800" imgH="1905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53492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 each step, we substitute the </a:t>
            </a:r>
            <a:endParaRPr lang="en-US"/>
          </a:p>
          <a:p>
            <a:r>
              <a:rPr lang="en-US"/>
              <a:t>leftmost variable</a:t>
            </a:r>
            <a:endParaRPr lang="en-US"/>
          </a:p>
        </p:txBody>
      </p:sp>
      <p:grpSp>
        <p:nvGrpSpPr>
          <p:cNvPr id="481296" name="Group 16"/>
          <p:cNvGrpSpPr/>
          <p:nvPr/>
        </p:nvGrpSpPr>
        <p:grpSpPr bwMode="auto">
          <a:xfrm>
            <a:off x="228600" y="228600"/>
            <a:ext cx="8458200" cy="1457960"/>
            <a:chOff x="96" y="1872"/>
            <a:chExt cx="5328" cy="960"/>
          </a:xfrm>
        </p:grpSpPr>
        <p:graphicFrame>
          <p:nvGraphicFramePr>
            <p:cNvPr id="481297" name="Object 17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2" name="Equation" r:id="rId5" imgW="2260600" imgH="533400" progId="Equation.3">
                    <p:embed/>
                  </p:oleObj>
                </mc:Choice>
                <mc:Fallback>
                  <p:oleObj name="Equation" r:id="rId5" imgW="2260600" imgH="5334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298" name="Object 18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3" name="Equation" r:id="rId7" imgW="2476500" imgH="1295400" progId="Equation.3">
                    <p:embed/>
                  </p:oleObj>
                </mc:Choice>
                <mc:Fallback>
                  <p:oleObj name="Equation" r:id="rId7" imgW="2476500" imgH="12954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299" name="Object 19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4" name="Equation" r:id="rId9" imgW="2260600" imgH="1295400" progId="Equation.3">
                    <p:embed/>
                  </p:oleObj>
                </mc:Choice>
                <mc:Fallback>
                  <p:oleObj name="Equation" r:id="rId9" imgW="2260600" imgH="12954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00" name="Rectangle 20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2360-0441-456A-99D1-023651A4B50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FD28-1D6C-4502-9931-0C82AC9ED900}" type="slidenum">
              <a:rPr lang="en-US"/>
            </a:fld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3200400" y="304800"/>
          <a:ext cx="31559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19" name="Equation" r:id="rId1" imgW="2565400" imgH="4953000" progId="Equation.3">
                  <p:embed/>
                </p:oleObj>
              </mc:Choice>
              <mc:Fallback>
                <p:oleObj name="Equation" r:id="rId1" imgW="2565400" imgH="495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"/>
                        <a:ext cx="3155950" cy="609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4500-F51E-4EDD-86AA-EFF12FE702A8}" type="datetime1">
              <a:rPr lang="en-US" smtClean="0"/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5DA3-3053-47F3-A206-27C7CD758869}" type="slidenum">
              <a:rPr lang="en-US"/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82314" name="Object 10"/>
          <p:cNvGraphicFramePr>
            <a:graphicFrameLocks noChangeAspect="1"/>
          </p:cNvGraphicFramePr>
          <p:nvPr/>
        </p:nvGraphicFramePr>
        <p:xfrm>
          <a:off x="1066800" y="37338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6" name="Equation" r:id="rId1" imgW="7340600" imgH="876300" progId="Equation.3">
                  <p:embed/>
                </p:oleObj>
              </mc:Choice>
              <mc:Fallback>
                <p:oleObj name="Equation" r:id="rId1" imgW="7340600" imgH="876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3421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0" y="2667000"/>
            <a:ext cx="83534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 order of string         :</a:t>
            </a:r>
            <a:endParaRPr lang="en-US">
              <a:solidFill>
                <a:srgbClr val="CC0099"/>
              </a:solidFill>
            </a:endParaRPr>
          </a:p>
        </p:txBody>
      </p:sp>
      <p:graphicFrame>
        <p:nvGraphicFramePr>
          <p:cNvPr id="482320" name="Object 16"/>
          <p:cNvGraphicFramePr>
            <a:graphicFrameLocks noChangeAspect="1"/>
          </p:cNvGraphicFramePr>
          <p:nvPr/>
        </p:nvGraphicFramePr>
        <p:xfrm>
          <a:off x="72390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7" name="Equation" r:id="rId3" imgW="304800" imgH="190500" progId="Equation.3">
                  <p:embed/>
                </p:oleObj>
              </mc:Choice>
              <mc:Fallback>
                <p:oleObj name="Equation" r:id="rId3" imgW="304800" imgH="190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 each step, we substitute the </a:t>
            </a:r>
            <a:endParaRPr lang="en-US"/>
          </a:p>
          <a:p>
            <a:r>
              <a:rPr lang="en-US"/>
              <a:t>rightmost variable</a:t>
            </a:r>
            <a:endParaRPr lang="en-US"/>
          </a:p>
        </p:txBody>
      </p:sp>
      <p:grpSp>
        <p:nvGrpSpPr>
          <p:cNvPr id="482322" name="Group 18"/>
          <p:cNvGrpSpPr/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482323" name="Object 19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38" name="Equation" r:id="rId5" imgW="2260600" imgH="533400" progId="Equation.3">
                    <p:embed/>
                  </p:oleObj>
                </mc:Choice>
                <mc:Fallback>
                  <p:oleObj name="Equation" r:id="rId5" imgW="2260600" imgH="5334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24" name="Object 20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39" name="Equation" r:id="rId7" imgW="2476500" imgH="1295400" progId="Equation.3">
                    <p:embed/>
                  </p:oleObj>
                </mc:Choice>
                <mc:Fallback>
                  <p:oleObj name="Equation" r:id="rId7" imgW="2476500" imgH="12954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25" name="Object 21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40" name="Equation" r:id="rId9" imgW="2260600" imgH="1295400" progId="Equation.3">
                    <p:embed/>
                  </p:oleObj>
                </mc:Choice>
                <mc:Fallback>
                  <p:oleObj name="Equation" r:id="rId9" imgW="2260600" imgH="12954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26" name="Rectangle 22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4B3-5892-43A7-AE41-17D817067532}" type="datetime1">
              <a:rPr lang="en-US" smtClean="0"/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28B1-F6D1-4346-B34E-E3599C8781F8}" type="slidenum">
              <a:rPr lang="en-US"/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762000" y="53340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9" name="Equation" r:id="rId1" imgW="7340600" imgH="876300" progId="Equation.3">
                  <p:embed/>
                </p:oleObj>
              </mc:Choice>
              <mc:Fallback>
                <p:oleObj name="Equation" r:id="rId1" imgW="7340600" imgH="876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3421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4648200"/>
            <a:ext cx="59150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 of         :</a:t>
            </a:r>
            <a:endParaRPr lang="en-US">
              <a:solidFill>
                <a:srgbClr val="CC0099"/>
              </a:solidFill>
            </a:endParaRPr>
          </a:p>
        </p:txBody>
      </p:sp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4724400" y="4648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0" name="Equation" r:id="rId3" imgW="304800" imgH="190500" progId="Equation.3">
                  <p:embed/>
                </p:oleObj>
              </mc:Choice>
              <mc:Fallback>
                <p:oleObj name="Equation" r:id="rId3" imgW="304800" imgH="190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838200" y="30480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1" name="Equation" r:id="rId5" imgW="7785100" imgH="876300" progId="Equation.3">
                  <p:embed/>
                </p:oleObj>
              </mc:Choice>
              <mc:Fallback>
                <p:oleObj name="Equation" r:id="rId5" imgW="7785100" imgH="876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7866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Text Box 11"/>
          <p:cNvSpPr txBox="1">
            <a:spLocks noChangeArrowheads="1"/>
          </p:cNvSpPr>
          <p:nvPr/>
        </p:nvSpPr>
        <p:spPr bwMode="auto">
          <a:xfrm>
            <a:off x="0" y="2286000"/>
            <a:ext cx="57467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 of         :</a:t>
            </a:r>
            <a:endParaRPr lang="en-US">
              <a:solidFill>
                <a:srgbClr val="CC0099"/>
              </a:solidFill>
            </a:endParaRPr>
          </a:p>
        </p:txBody>
      </p:sp>
      <p:graphicFrame>
        <p:nvGraphicFramePr>
          <p:cNvPr id="483340" name="Object 12"/>
          <p:cNvGraphicFramePr>
            <a:graphicFrameLocks noChangeAspect="1"/>
          </p:cNvGraphicFramePr>
          <p:nvPr/>
        </p:nvGraphicFramePr>
        <p:xfrm>
          <a:off x="4648200" y="2286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2" name="Equation" r:id="rId7" imgW="304800" imgH="190500" progId="Equation.3">
                  <p:embed/>
                </p:oleObj>
              </mc:Choice>
              <mc:Fallback>
                <p:oleObj name="Equation" r:id="rId7" imgW="304800" imgH="1905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3341" name="Group 13"/>
          <p:cNvGrpSpPr/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483342" name="Object 1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3" name="Equation" r:id="rId8" imgW="2260600" imgH="533400" progId="Equation.3">
                    <p:embed/>
                  </p:oleObj>
                </mc:Choice>
                <mc:Fallback>
                  <p:oleObj name="Equation" r:id="rId8" imgW="2260600" imgH="5334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43" name="Object 15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4" name="Equation" r:id="rId10" imgW="2476500" imgH="1295400" progId="Equation.3">
                    <p:embed/>
                  </p:oleObj>
                </mc:Choice>
                <mc:Fallback>
                  <p:oleObj name="Equation" r:id="rId10" imgW="2476500" imgH="12954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44" name="Object 16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5" name="Equation" r:id="rId12" imgW="2260600" imgH="1295400" progId="Equation.3">
                    <p:embed/>
                  </p:oleObj>
                </mc:Choice>
                <mc:Fallback>
                  <p:oleObj name="Equation" r:id="rId12" imgW="2260600" imgH="12954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45" name="Rectangle 17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F006-7174-40BF-9648-7AE20D08D5BF}" type="datetime1">
              <a:rPr lang="en-US" smtClean="0"/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80F5-388B-4998-A6B0-313434923999}" type="slidenum">
              <a:rPr lang="en-US"/>
            </a:fld>
            <a:endParaRPr lang="en-US"/>
          </a:p>
        </p:txBody>
      </p:sp>
      <p:sp>
        <p:nvSpPr>
          <p:cNvPr id="353316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Derivation Trees</a:t>
            </a:r>
            <a:endParaRPr lang="en-US"/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0" y="990600"/>
            <a:ext cx="72199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the same example grammar:</a:t>
            </a:r>
            <a:endParaRPr lang="en-US"/>
          </a:p>
        </p:txBody>
      </p:sp>
      <p:graphicFrame>
        <p:nvGraphicFramePr>
          <p:cNvPr id="353319" name="Object 39"/>
          <p:cNvGraphicFramePr>
            <a:graphicFrameLocks noChangeAspect="1"/>
          </p:cNvGraphicFramePr>
          <p:nvPr/>
        </p:nvGraphicFramePr>
        <p:xfrm>
          <a:off x="0" y="46990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32" name="Equation" r:id="rId1" imgW="8915400" imgH="431800" progId="Equation.3">
                  <p:embed/>
                </p:oleObj>
              </mc:Choice>
              <mc:Fallback>
                <p:oleObj name="Equation" r:id="rId1" imgW="8915400" imgH="4318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99000"/>
                        <a:ext cx="89169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136525" y="3657600"/>
            <a:ext cx="505936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 a derivation of         :</a:t>
            </a:r>
            <a:endParaRPr lang="en-US"/>
          </a:p>
        </p:txBody>
      </p:sp>
      <p:graphicFrame>
        <p:nvGraphicFramePr>
          <p:cNvPr id="353321" name="Object 41"/>
          <p:cNvGraphicFramePr>
            <a:graphicFrameLocks noChangeAspect="1"/>
          </p:cNvGraphicFramePr>
          <p:nvPr/>
        </p:nvGraphicFramePr>
        <p:xfrm>
          <a:off x="4114800" y="3632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33" name="Equation" r:id="rId3" imgW="304800" imgH="190500" progId="Equation.3">
                  <p:embed/>
                </p:oleObj>
              </mc:Choice>
              <mc:Fallback>
                <p:oleObj name="Equation" r:id="rId3" imgW="304800" imgH="1905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22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3324" name="Group 44"/>
          <p:cNvGrpSpPr/>
          <p:nvPr/>
        </p:nvGrpSpPr>
        <p:grpSpPr bwMode="auto">
          <a:xfrm>
            <a:off x="304800" y="1752600"/>
            <a:ext cx="8534400" cy="762000"/>
            <a:chOff x="96" y="1104"/>
            <a:chExt cx="5376" cy="480"/>
          </a:xfrm>
        </p:grpSpPr>
        <p:graphicFrame>
          <p:nvGraphicFramePr>
            <p:cNvPr id="353297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34" name="Equation" r:id="rId5" imgW="1714500" imgH="419100" progId="Equation.3">
                    <p:embed/>
                  </p:oleObj>
                </mc:Choice>
                <mc:Fallback>
                  <p:oleObj name="Equation" r:id="rId5" imgW="1714500" imgH="4191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298" name="Object 18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35" name="Equation" r:id="rId7" imgW="2463800" imgH="533400" progId="Equation.3">
                    <p:embed/>
                  </p:oleObj>
                </mc:Choice>
                <mc:Fallback>
                  <p:oleObj name="Equation" r:id="rId7" imgW="2463800" imgH="5334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299" name="Object 19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36" name="Equation" r:id="rId9" imgW="2235200" imgH="533400" progId="Equation.3">
                    <p:embed/>
                  </p:oleObj>
                </mc:Choice>
                <mc:Fallback>
                  <p:oleObj name="Equation" r:id="rId9" imgW="2235200" imgH="5334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322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15D-FA4E-451F-98C3-7916699A389A}" type="datetime1">
              <a:rPr lang="en-US" smtClean="0"/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8C7B-7A17-4234-96BC-892342A7C8A7}" type="slidenum">
              <a:rPr lang="en-US"/>
            </a:fld>
            <a:endParaRPr lang="en-US"/>
          </a:p>
        </p:txBody>
      </p:sp>
      <p:graphicFrame>
        <p:nvGraphicFramePr>
          <p:cNvPr id="485378" name="Object 2"/>
          <p:cNvGraphicFramePr>
            <a:graphicFrameLocks noChangeAspect="1"/>
          </p:cNvGraphicFramePr>
          <p:nvPr/>
        </p:nvGraphicFramePr>
        <p:xfrm>
          <a:off x="37338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2" name="Equation" r:id="rId1" imgW="1714500" imgH="419100" progId="Equation.3">
                  <p:embed/>
                </p:oleObj>
              </mc:Choice>
              <mc:Fallback>
                <p:oleObj name="Equation" r:id="rId1" imgW="17145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Oval 3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80" name="Line 4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3" name="Equation" r:id="rId3" imgW="304800" imgH="381000" progId="Equation.3">
                  <p:embed/>
                </p:oleObj>
              </mc:Choice>
              <mc:Fallback>
                <p:oleObj name="Equation" r:id="rId3" imgW="304800" imgH="38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Oval 7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84" name="Oval 8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5385" name="Object 9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4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6" name="Object 10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5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387" name="Group 11"/>
          <p:cNvGrpSpPr/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485388" name="Object 12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16" name="Equation" r:id="rId9" imgW="1714500" imgH="419100" progId="Equation.3">
                    <p:embed/>
                  </p:oleObj>
                </mc:Choice>
                <mc:Fallback>
                  <p:oleObj name="Equation" r:id="rId9" imgW="1714500" imgH="4191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389" name="Object 13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17" name="Equation" r:id="rId11" imgW="2463800" imgH="533400" progId="Equation.3">
                    <p:embed/>
                  </p:oleObj>
                </mc:Choice>
                <mc:Fallback>
                  <p:oleObj name="Equation" r:id="rId11" imgW="2463800" imgH="5334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390" name="Object 14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18" name="Equation" r:id="rId13" imgW="2235200" imgH="533400" progId="Equation.3">
                    <p:embed/>
                  </p:oleObj>
                </mc:Choice>
                <mc:Fallback>
                  <p:oleObj name="Equation" r:id="rId13" imgW="2235200" imgH="5334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391" name="Rectangle 15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3641725" y="4292600"/>
            <a:ext cx="10810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  <a:endParaRPr lang="en-US"/>
          </a:p>
        </p:txBody>
      </p:sp>
      <p:graphicFrame>
        <p:nvGraphicFramePr>
          <p:cNvPr id="485395" name="Object 19"/>
          <p:cNvGraphicFramePr>
            <a:graphicFrameLocks noChangeAspect="1"/>
          </p:cNvGraphicFramePr>
          <p:nvPr/>
        </p:nvGraphicFramePr>
        <p:xfrm>
          <a:off x="4800600" y="4343400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9" name="Equation" r:id="rId15" imgW="266065" imgH="177800" progId="Equation.3">
                  <p:embed/>
                </p:oleObj>
              </mc:Choice>
              <mc:Fallback>
                <p:oleObj name="Equation" r:id="rId15" imgW="266065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7429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8" name="Freeform 22"/>
          <p:cNvSpPr/>
          <p:nvPr/>
        </p:nvSpPr>
        <p:spPr bwMode="auto">
          <a:xfrm>
            <a:off x="2274888" y="2892425"/>
            <a:ext cx="4494212" cy="1177925"/>
          </a:xfrm>
          <a:custGeom>
            <a:avLst/>
            <a:gdLst/>
            <a:ahLst/>
            <a:cxnLst>
              <a:cxn ang="0">
                <a:pos x="76" y="175"/>
              </a:cxn>
              <a:cxn ang="0">
                <a:pos x="132" y="125"/>
              </a:cxn>
              <a:cxn ang="0">
                <a:pos x="226" y="63"/>
              </a:cxn>
              <a:cxn ang="0">
                <a:pos x="445" y="0"/>
              </a:cxn>
              <a:cxn ang="0">
                <a:pos x="683" y="6"/>
              </a:cxn>
              <a:cxn ang="0">
                <a:pos x="884" y="50"/>
              </a:cxn>
              <a:cxn ang="0">
                <a:pos x="1397" y="125"/>
              </a:cxn>
              <a:cxn ang="0">
                <a:pos x="1879" y="100"/>
              </a:cxn>
              <a:cxn ang="0">
                <a:pos x="2486" y="25"/>
              </a:cxn>
              <a:cxn ang="0">
                <a:pos x="2699" y="75"/>
              </a:cxn>
              <a:cxn ang="0">
                <a:pos x="2743" y="131"/>
              </a:cxn>
              <a:cxn ang="0">
                <a:pos x="2762" y="175"/>
              </a:cxn>
              <a:cxn ang="0">
                <a:pos x="2787" y="213"/>
              </a:cxn>
              <a:cxn ang="0">
                <a:pos x="2812" y="269"/>
              </a:cxn>
              <a:cxn ang="0">
                <a:pos x="2831" y="394"/>
              </a:cxn>
              <a:cxn ang="0">
                <a:pos x="2806" y="570"/>
              </a:cxn>
              <a:cxn ang="0">
                <a:pos x="2568" y="714"/>
              </a:cxn>
              <a:cxn ang="0">
                <a:pos x="2367" y="720"/>
              </a:cxn>
              <a:cxn ang="0">
                <a:pos x="2223" y="701"/>
              </a:cxn>
              <a:cxn ang="0">
                <a:pos x="1992" y="639"/>
              </a:cxn>
              <a:cxn ang="0">
                <a:pos x="1854" y="613"/>
              </a:cxn>
              <a:cxn ang="0">
                <a:pos x="1453" y="632"/>
              </a:cxn>
              <a:cxn ang="0">
                <a:pos x="1184" y="670"/>
              </a:cxn>
              <a:cxn ang="0">
                <a:pos x="1065" y="689"/>
              </a:cxn>
              <a:cxn ang="0">
                <a:pos x="777" y="720"/>
              </a:cxn>
              <a:cxn ang="0">
                <a:pos x="370" y="714"/>
              </a:cxn>
              <a:cxn ang="0">
                <a:pos x="182" y="651"/>
              </a:cxn>
              <a:cxn ang="0">
                <a:pos x="101" y="582"/>
              </a:cxn>
              <a:cxn ang="0">
                <a:pos x="70" y="538"/>
              </a:cxn>
              <a:cxn ang="0">
                <a:pos x="57" y="520"/>
              </a:cxn>
              <a:cxn ang="0">
                <a:pos x="26" y="444"/>
              </a:cxn>
              <a:cxn ang="0">
                <a:pos x="13" y="407"/>
              </a:cxn>
              <a:cxn ang="0">
                <a:pos x="32" y="238"/>
              </a:cxn>
              <a:cxn ang="0">
                <a:pos x="76" y="175"/>
              </a:cxn>
            </a:cxnLst>
            <a:rect l="0" t="0" r="r" b="b"/>
            <a:pathLst>
              <a:path w="2831" h="742">
                <a:moveTo>
                  <a:pt x="76" y="175"/>
                </a:moveTo>
                <a:cubicBezTo>
                  <a:pt x="118" y="133"/>
                  <a:pt x="99" y="148"/>
                  <a:pt x="132" y="125"/>
                </a:cubicBezTo>
                <a:cubicBezTo>
                  <a:pt x="154" y="93"/>
                  <a:pt x="189" y="75"/>
                  <a:pt x="226" y="63"/>
                </a:cubicBezTo>
                <a:cubicBezTo>
                  <a:pt x="290" y="19"/>
                  <a:pt x="370" y="15"/>
                  <a:pt x="445" y="0"/>
                </a:cubicBezTo>
                <a:cubicBezTo>
                  <a:pt x="524" y="2"/>
                  <a:pt x="604" y="2"/>
                  <a:pt x="683" y="6"/>
                </a:cubicBezTo>
                <a:cubicBezTo>
                  <a:pt x="749" y="9"/>
                  <a:pt x="818" y="40"/>
                  <a:pt x="884" y="50"/>
                </a:cubicBezTo>
                <a:cubicBezTo>
                  <a:pt x="1058" y="108"/>
                  <a:pt x="1210" y="119"/>
                  <a:pt x="1397" y="125"/>
                </a:cubicBezTo>
                <a:cubicBezTo>
                  <a:pt x="1560" y="121"/>
                  <a:pt x="1717" y="110"/>
                  <a:pt x="1879" y="100"/>
                </a:cubicBezTo>
                <a:cubicBezTo>
                  <a:pt x="2079" y="52"/>
                  <a:pt x="2281" y="35"/>
                  <a:pt x="2486" y="25"/>
                </a:cubicBezTo>
                <a:cubicBezTo>
                  <a:pt x="2577" y="30"/>
                  <a:pt x="2627" y="29"/>
                  <a:pt x="2699" y="75"/>
                </a:cubicBezTo>
                <a:cubicBezTo>
                  <a:pt x="2713" y="95"/>
                  <a:pt x="2729" y="111"/>
                  <a:pt x="2743" y="131"/>
                </a:cubicBezTo>
                <a:cubicBezTo>
                  <a:pt x="2750" y="153"/>
                  <a:pt x="2749" y="153"/>
                  <a:pt x="2762" y="175"/>
                </a:cubicBezTo>
                <a:cubicBezTo>
                  <a:pt x="2770" y="188"/>
                  <a:pt x="2787" y="213"/>
                  <a:pt x="2787" y="213"/>
                </a:cubicBezTo>
                <a:cubicBezTo>
                  <a:pt x="2801" y="257"/>
                  <a:pt x="2792" y="239"/>
                  <a:pt x="2812" y="269"/>
                </a:cubicBezTo>
                <a:cubicBezTo>
                  <a:pt x="2825" y="310"/>
                  <a:pt x="2827" y="352"/>
                  <a:pt x="2831" y="394"/>
                </a:cubicBezTo>
                <a:cubicBezTo>
                  <a:pt x="2828" y="437"/>
                  <a:pt x="2831" y="522"/>
                  <a:pt x="2806" y="570"/>
                </a:cubicBezTo>
                <a:cubicBezTo>
                  <a:pt x="2766" y="648"/>
                  <a:pt x="2651" y="704"/>
                  <a:pt x="2568" y="714"/>
                </a:cubicBezTo>
                <a:cubicBezTo>
                  <a:pt x="2478" y="742"/>
                  <a:pt x="2543" y="726"/>
                  <a:pt x="2367" y="720"/>
                </a:cubicBezTo>
                <a:cubicBezTo>
                  <a:pt x="2319" y="715"/>
                  <a:pt x="2270" y="712"/>
                  <a:pt x="2223" y="701"/>
                </a:cubicBezTo>
                <a:cubicBezTo>
                  <a:pt x="2146" y="682"/>
                  <a:pt x="2070" y="656"/>
                  <a:pt x="1992" y="639"/>
                </a:cubicBezTo>
                <a:cubicBezTo>
                  <a:pt x="1946" y="629"/>
                  <a:pt x="1900" y="626"/>
                  <a:pt x="1854" y="613"/>
                </a:cubicBezTo>
                <a:cubicBezTo>
                  <a:pt x="1703" y="616"/>
                  <a:pt x="1590" y="613"/>
                  <a:pt x="1453" y="632"/>
                </a:cubicBezTo>
                <a:cubicBezTo>
                  <a:pt x="1387" y="656"/>
                  <a:pt x="1257" y="660"/>
                  <a:pt x="1184" y="670"/>
                </a:cubicBezTo>
                <a:cubicBezTo>
                  <a:pt x="1146" y="682"/>
                  <a:pt x="1065" y="689"/>
                  <a:pt x="1065" y="689"/>
                </a:cubicBezTo>
                <a:cubicBezTo>
                  <a:pt x="988" y="713"/>
                  <a:pt x="862" y="714"/>
                  <a:pt x="777" y="720"/>
                </a:cubicBezTo>
                <a:cubicBezTo>
                  <a:pt x="641" y="718"/>
                  <a:pt x="506" y="718"/>
                  <a:pt x="370" y="714"/>
                </a:cubicBezTo>
                <a:cubicBezTo>
                  <a:pt x="293" y="712"/>
                  <a:pt x="249" y="672"/>
                  <a:pt x="182" y="651"/>
                </a:cubicBezTo>
                <a:cubicBezTo>
                  <a:pt x="151" y="629"/>
                  <a:pt x="123" y="614"/>
                  <a:pt x="101" y="582"/>
                </a:cubicBezTo>
                <a:cubicBezTo>
                  <a:pt x="91" y="567"/>
                  <a:pt x="80" y="553"/>
                  <a:pt x="70" y="538"/>
                </a:cubicBezTo>
                <a:cubicBezTo>
                  <a:pt x="66" y="532"/>
                  <a:pt x="57" y="520"/>
                  <a:pt x="57" y="520"/>
                </a:cubicBezTo>
                <a:cubicBezTo>
                  <a:pt x="48" y="493"/>
                  <a:pt x="35" y="472"/>
                  <a:pt x="26" y="444"/>
                </a:cubicBezTo>
                <a:cubicBezTo>
                  <a:pt x="22" y="432"/>
                  <a:pt x="13" y="407"/>
                  <a:pt x="13" y="407"/>
                </a:cubicBezTo>
                <a:cubicBezTo>
                  <a:pt x="16" y="350"/>
                  <a:pt x="0" y="285"/>
                  <a:pt x="32" y="238"/>
                </a:cubicBezTo>
                <a:cubicBezTo>
                  <a:pt x="70" y="182"/>
                  <a:pt x="89" y="244"/>
                  <a:pt x="76" y="175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9FA0-EFB1-4C46-869F-BC223A872E48}" type="datetime1">
              <a:rPr lang="en-US" smtClean="0"/>
            </a:fld>
            <a:endParaRPr lang="en-US"/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12E2-2642-429B-A2C3-C762CA5FA101}" type="slidenum">
              <a:rPr lang="en-US"/>
            </a:fld>
            <a:endParaRPr lang="en-US"/>
          </a:p>
        </p:txBody>
      </p:sp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1" name="Equation" r:id="rId1" imgW="3556000" imgH="419100" progId="Equation.3">
                  <p:embed/>
                </p:oleObj>
              </mc:Choice>
              <mc:Fallback>
                <p:oleObj name="Equation" r:id="rId1" imgW="35560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2" name="Equation" r:id="rId3" imgW="266700" imgH="279400" progId="Equation.3">
                  <p:embed/>
                </p:oleObj>
              </mc:Choice>
              <mc:Fallback>
                <p:oleObj name="Equation" r:id="rId3" imgW="266700" imgH="2794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3" name="Equation" r:id="rId5" imgW="266700" imgH="279400" progId="Equation.3">
                  <p:embed/>
                </p:oleObj>
              </mc:Choice>
              <mc:Fallback>
                <p:oleObj name="Equation" r:id="rId5" imgW="266700" imgH="2794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7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4" name="Equation" r:id="rId6" imgW="330200" imgH="368300" progId="Equation.3">
                  <p:embed/>
                </p:oleObj>
              </mc:Choice>
              <mc:Fallback>
                <p:oleObj name="Equation" r:id="rId6" imgW="330200" imgH="3683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1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5" name="Equation" r:id="rId8" imgW="304800" imgH="381000" progId="Equation.3">
                  <p:embed/>
                </p:oleObj>
              </mc:Choice>
              <mc:Fallback>
                <p:oleObj name="Equation" r:id="rId8" imgW="304800" imgH="3810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4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6" name="Equation" r:id="rId10" imgW="330200" imgH="368300" progId="Equation.3">
                  <p:embed/>
                </p:oleObj>
              </mc:Choice>
              <mc:Fallback>
                <p:oleObj name="Equation" r:id="rId10" imgW="330200" imgH="3683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55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7" name="Equation" r:id="rId12" imgW="330200" imgH="368300" progId="Equation.3">
                  <p:embed/>
                </p:oleObj>
              </mc:Choice>
              <mc:Fallback>
                <p:oleObj name="Equation" r:id="rId12" imgW="330200" imgH="3683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4361" name="Group 57"/>
          <p:cNvGrpSpPr/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54362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98" name="Equation" r:id="rId14" imgW="1714500" imgH="419100" progId="Equation.3">
                    <p:embed/>
                  </p:oleObj>
                </mc:Choice>
                <mc:Fallback>
                  <p:oleObj name="Equation" r:id="rId14" imgW="1714500" imgH="41910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4363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99" name="Equation" r:id="rId16" imgW="2463800" imgH="533400" progId="Equation.3">
                    <p:embed/>
                  </p:oleObj>
                </mc:Choice>
                <mc:Fallback>
                  <p:oleObj name="Equation" r:id="rId16" imgW="2463800" imgH="53340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4364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400" name="Equation" r:id="rId18" imgW="2235200" imgH="533400" progId="Equation.3">
                    <p:embed/>
                  </p:oleObj>
                </mc:Choice>
                <mc:Fallback>
                  <p:oleObj name="Equation" r:id="rId18" imgW="2235200" imgH="53340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4365" name="Rectangle 61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4366" name="Freeform 62"/>
          <p:cNvSpPr/>
          <p:nvPr/>
        </p:nvSpPr>
        <p:spPr bwMode="auto">
          <a:xfrm>
            <a:off x="1158875" y="2882900"/>
            <a:ext cx="5699125" cy="2697163"/>
          </a:xfrm>
          <a:custGeom>
            <a:avLst/>
            <a:gdLst/>
            <a:ahLst/>
            <a:cxnLst>
              <a:cxn ang="0">
                <a:pos x="71" y="1051"/>
              </a:cxn>
              <a:cxn ang="0">
                <a:pos x="247" y="976"/>
              </a:cxn>
              <a:cxn ang="0">
                <a:pos x="1643" y="945"/>
              </a:cxn>
              <a:cxn ang="0">
                <a:pos x="2031" y="876"/>
              </a:cxn>
              <a:cxn ang="0">
                <a:pos x="2194" y="839"/>
              </a:cxn>
              <a:cxn ang="0">
                <a:pos x="2357" y="789"/>
              </a:cxn>
              <a:cxn ang="0">
                <a:pos x="2413" y="763"/>
              </a:cxn>
              <a:cxn ang="0">
                <a:pos x="2451" y="751"/>
              </a:cxn>
              <a:cxn ang="0">
                <a:pos x="2488" y="726"/>
              </a:cxn>
              <a:cxn ang="0">
                <a:pos x="2569" y="676"/>
              </a:cxn>
              <a:cxn ang="0">
                <a:pos x="2638" y="619"/>
              </a:cxn>
              <a:cxn ang="0">
                <a:pos x="2670" y="576"/>
              </a:cxn>
              <a:cxn ang="0">
                <a:pos x="2726" y="475"/>
              </a:cxn>
              <a:cxn ang="0">
                <a:pos x="2782" y="363"/>
              </a:cxn>
              <a:cxn ang="0">
                <a:pos x="2814" y="288"/>
              </a:cxn>
              <a:cxn ang="0">
                <a:pos x="2839" y="231"/>
              </a:cxn>
              <a:cxn ang="0">
                <a:pos x="2926" y="81"/>
              </a:cxn>
              <a:cxn ang="0">
                <a:pos x="2939" y="62"/>
              </a:cxn>
              <a:cxn ang="0">
                <a:pos x="2964" y="56"/>
              </a:cxn>
              <a:cxn ang="0">
                <a:pos x="3164" y="0"/>
              </a:cxn>
              <a:cxn ang="0">
                <a:pos x="3509" y="94"/>
              </a:cxn>
              <a:cxn ang="0">
                <a:pos x="3540" y="131"/>
              </a:cxn>
              <a:cxn ang="0">
                <a:pos x="3552" y="169"/>
              </a:cxn>
              <a:cxn ang="0">
                <a:pos x="3565" y="187"/>
              </a:cxn>
              <a:cxn ang="0">
                <a:pos x="3590" y="300"/>
              </a:cxn>
              <a:cxn ang="0">
                <a:pos x="3584" y="413"/>
              </a:cxn>
              <a:cxn ang="0">
                <a:pos x="3565" y="457"/>
              </a:cxn>
              <a:cxn ang="0">
                <a:pos x="3546" y="513"/>
              </a:cxn>
              <a:cxn ang="0">
                <a:pos x="3496" y="576"/>
              </a:cxn>
              <a:cxn ang="0">
                <a:pos x="3452" y="626"/>
              </a:cxn>
              <a:cxn ang="0">
                <a:pos x="3352" y="713"/>
              </a:cxn>
              <a:cxn ang="0">
                <a:pos x="3227" y="776"/>
              </a:cxn>
              <a:cxn ang="0">
                <a:pos x="2958" y="857"/>
              </a:cxn>
              <a:cxn ang="0">
                <a:pos x="2876" y="882"/>
              </a:cxn>
              <a:cxn ang="0">
                <a:pos x="2807" y="901"/>
              </a:cxn>
              <a:cxn ang="0">
                <a:pos x="2670" y="970"/>
              </a:cxn>
              <a:cxn ang="0">
                <a:pos x="2632" y="995"/>
              </a:cxn>
              <a:cxn ang="0">
                <a:pos x="2538" y="1064"/>
              </a:cxn>
              <a:cxn ang="0">
                <a:pos x="2413" y="1202"/>
              </a:cxn>
              <a:cxn ang="0">
                <a:pos x="2325" y="1333"/>
              </a:cxn>
              <a:cxn ang="0">
                <a:pos x="2269" y="1408"/>
              </a:cxn>
              <a:cxn ang="0">
                <a:pos x="2069" y="1571"/>
              </a:cxn>
              <a:cxn ang="0">
                <a:pos x="1900" y="1627"/>
              </a:cxn>
              <a:cxn ang="0">
                <a:pos x="1743" y="1659"/>
              </a:cxn>
              <a:cxn ang="0">
                <a:pos x="1705" y="1665"/>
              </a:cxn>
              <a:cxn ang="0">
                <a:pos x="478" y="1653"/>
              </a:cxn>
              <a:cxn ang="0">
                <a:pos x="309" y="1634"/>
              </a:cxn>
              <a:cxn ang="0">
                <a:pos x="184" y="1584"/>
              </a:cxn>
              <a:cxn ang="0">
                <a:pos x="115" y="1527"/>
              </a:cxn>
              <a:cxn ang="0">
                <a:pos x="90" y="1490"/>
              </a:cxn>
              <a:cxn ang="0">
                <a:pos x="84" y="1471"/>
              </a:cxn>
              <a:cxn ang="0">
                <a:pos x="65" y="1446"/>
              </a:cxn>
              <a:cxn ang="0">
                <a:pos x="34" y="1390"/>
              </a:cxn>
              <a:cxn ang="0">
                <a:pos x="28" y="1371"/>
              </a:cxn>
              <a:cxn ang="0">
                <a:pos x="21" y="1352"/>
              </a:cxn>
              <a:cxn ang="0">
                <a:pos x="9" y="1314"/>
              </a:cxn>
              <a:cxn ang="0">
                <a:pos x="21" y="1127"/>
              </a:cxn>
              <a:cxn ang="0">
                <a:pos x="46" y="1095"/>
              </a:cxn>
              <a:cxn ang="0">
                <a:pos x="84" y="1070"/>
              </a:cxn>
              <a:cxn ang="0">
                <a:pos x="71" y="1051"/>
              </a:cxn>
            </a:cxnLst>
            <a:rect l="0" t="0" r="r" b="b"/>
            <a:pathLst>
              <a:path w="3590" h="1699">
                <a:moveTo>
                  <a:pt x="71" y="1051"/>
                </a:moveTo>
                <a:cubicBezTo>
                  <a:pt x="132" y="1032"/>
                  <a:pt x="184" y="991"/>
                  <a:pt x="247" y="976"/>
                </a:cubicBezTo>
                <a:cubicBezTo>
                  <a:pt x="681" y="875"/>
                  <a:pt x="1418" y="946"/>
                  <a:pt x="1643" y="945"/>
                </a:cubicBezTo>
                <a:cubicBezTo>
                  <a:pt x="1776" y="932"/>
                  <a:pt x="1900" y="901"/>
                  <a:pt x="2031" y="876"/>
                </a:cubicBezTo>
                <a:cubicBezTo>
                  <a:pt x="2085" y="866"/>
                  <a:pt x="2142" y="858"/>
                  <a:pt x="2194" y="839"/>
                </a:cubicBezTo>
                <a:cubicBezTo>
                  <a:pt x="2247" y="819"/>
                  <a:pt x="2303" y="808"/>
                  <a:pt x="2357" y="789"/>
                </a:cubicBezTo>
                <a:cubicBezTo>
                  <a:pt x="2377" y="782"/>
                  <a:pt x="2393" y="770"/>
                  <a:pt x="2413" y="763"/>
                </a:cubicBezTo>
                <a:cubicBezTo>
                  <a:pt x="2426" y="759"/>
                  <a:pt x="2451" y="751"/>
                  <a:pt x="2451" y="751"/>
                </a:cubicBezTo>
                <a:cubicBezTo>
                  <a:pt x="2494" y="705"/>
                  <a:pt x="2445" y="751"/>
                  <a:pt x="2488" y="726"/>
                </a:cubicBezTo>
                <a:cubicBezTo>
                  <a:pt x="2518" y="708"/>
                  <a:pt x="2537" y="687"/>
                  <a:pt x="2569" y="676"/>
                </a:cubicBezTo>
                <a:cubicBezTo>
                  <a:pt x="2587" y="658"/>
                  <a:pt x="2615" y="628"/>
                  <a:pt x="2638" y="619"/>
                </a:cubicBezTo>
                <a:cubicBezTo>
                  <a:pt x="2654" y="578"/>
                  <a:pt x="2632" y="627"/>
                  <a:pt x="2670" y="576"/>
                </a:cubicBezTo>
                <a:cubicBezTo>
                  <a:pt x="2693" y="545"/>
                  <a:pt x="2705" y="506"/>
                  <a:pt x="2726" y="475"/>
                </a:cubicBezTo>
                <a:cubicBezTo>
                  <a:pt x="2740" y="434"/>
                  <a:pt x="2763" y="401"/>
                  <a:pt x="2782" y="363"/>
                </a:cubicBezTo>
                <a:cubicBezTo>
                  <a:pt x="2795" y="337"/>
                  <a:pt x="2797" y="312"/>
                  <a:pt x="2814" y="288"/>
                </a:cubicBezTo>
                <a:cubicBezTo>
                  <a:pt x="2828" y="243"/>
                  <a:pt x="2818" y="261"/>
                  <a:pt x="2839" y="231"/>
                </a:cubicBezTo>
                <a:cubicBezTo>
                  <a:pt x="2857" y="176"/>
                  <a:pt x="2890" y="125"/>
                  <a:pt x="2926" y="81"/>
                </a:cubicBezTo>
                <a:cubicBezTo>
                  <a:pt x="2931" y="75"/>
                  <a:pt x="2933" y="66"/>
                  <a:pt x="2939" y="62"/>
                </a:cubicBezTo>
                <a:cubicBezTo>
                  <a:pt x="2946" y="57"/>
                  <a:pt x="2956" y="58"/>
                  <a:pt x="2964" y="56"/>
                </a:cubicBezTo>
                <a:cubicBezTo>
                  <a:pt x="3028" y="13"/>
                  <a:pt x="3086" y="6"/>
                  <a:pt x="3164" y="0"/>
                </a:cubicBezTo>
                <a:cubicBezTo>
                  <a:pt x="3296" y="8"/>
                  <a:pt x="3394" y="34"/>
                  <a:pt x="3509" y="94"/>
                </a:cubicBezTo>
                <a:cubicBezTo>
                  <a:pt x="3518" y="107"/>
                  <a:pt x="3532" y="117"/>
                  <a:pt x="3540" y="131"/>
                </a:cubicBezTo>
                <a:cubicBezTo>
                  <a:pt x="3546" y="143"/>
                  <a:pt x="3544" y="158"/>
                  <a:pt x="3552" y="169"/>
                </a:cubicBezTo>
                <a:cubicBezTo>
                  <a:pt x="3556" y="175"/>
                  <a:pt x="3561" y="181"/>
                  <a:pt x="3565" y="187"/>
                </a:cubicBezTo>
                <a:cubicBezTo>
                  <a:pt x="3574" y="224"/>
                  <a:pt x="3579" y="264"/>
                  <a:pt x="3590" y="300"/>
                </a:cubicBezTo>
                <a:cubicBezTo>
                  <a:pt x="3588" y="338"/>
                  <a:pt x="3588" y="375"/>
                  <a:pt x="3584" y="413"/>
                </a:cubicBezTo>
                <a:cubicBezTo>
                  <a:pt x="3581" y="444"/>
                  <a:pt x="3576" y="432"/>
                  <a:pt x="3565" y="457"/>
                </a:cubicBezTo>
                <a:cubicBezTo>
                  <a:pt x="3557" y="475"/>
                  <a:pt x="3557" y="497"/>
                  <a:pt x="3546" y="513"/>
                </a:cubicBezTo>
                <a:cubicBezTo>
                  <a:pt x="3532" y="534"/>
                  <a:pt x="3511" y="556"/>
                  <a:pt x="3496" y="576"/>
                </a:cubicBezTo>
                <a:cubicBezTo>
                  <a:pt x="3488" y="601"/>
                  <a:pt x="3473" y="611"/>
                  <a:pt x="3452" y="626"/>
                </a:cubicBezTo>
                <a:cubicBezTo>
                  <a:pt x="3428" y="664"/>
                  <a:pt x="3396" y="699"/>
                  <a:pt x="3352" y="713"/>
                </a:cubicBezTo>
                <a:cubicBezTo>
                  <a:pt x="3326" y="739"/>
                  <a:pt x="3265" y="764"/>
                  <a:pt x="3227" y="776"/>
                </a:cubicBezTo>
                <a:cubicBezTo>
                  <a:pt x="3160" y="822"/>
                  <a:pt x="3038" y="846"/>
                  <a:pt x="2958" y="857"/>
                </a:cubicBezTo>
                <a:cubicBezTo>
                  <a:pt x="2925" y="869"/>
                  <a:pt x="2915" y="877"/>
                  <a:pt x="2876" y="882"/>
                </a:cubicBezTo>
                <a:cubicBezTo>
                  <a:pt x="2853" y="890"/>
                  <a:pt x="2830" y="894"/>
                  <a:pt x="2807" y="901"/>
                </a:cubicBezTo>
                <a:cubicBezTo>
                  <a:pt x="2766" y="930"/>
                  <a:pt x="2716" y="948"/>
                  <a:pt x="2670" y="970"/>
                </a:cubicBezTo>
                <a:cubicBezTo>
                  <a:pt x="2609" y="1031"/>
                  <a:pt x="2687" y="959"/>
                  <a:pt x="2632" y="995"/>
                </a:cubicBezTo>
                <a:cubicBezTo>
                  <a:pt x="2601" y="1015"/>
                  <a:pt x="2574" y="1053"/>
                  <a:pt x="2538" y="1064"/>
                </a:cubicBezTo>
                <a:cubicBezTo>
                  <a:pt x="2505" y="1116"/>
                  <a:pt x="2451" y="1154"/>
                  <a:pt x="2413" y="1202"/>
                </a:cubicBezTo>
                <a:cubicBezTo>
                  <a:pt x="2381" y="1243"/>
                  <a:pt x="2354" y="1290"/>
                  <a:pt x="2325" y="1333"/>
                </a:cubicBezTo>
                <a:cubicBezTo>
                  <a:pt x="2307" y="1361"/>
                  <a:pt x="2298" y="1390"/>
                  <a:pt x="2269" y="1408"/>
                </a:cubicBezTo>
                <a:cubicBezTo>
                  <a:pt x="2223" y="1478"/>
                  <a:pt x="2150" y="1544"/>
                  <a:pt x="2069" y="1571"/>
                </a:cubicBezTo>
                <a:cubicBezTo>
                  <a:pt x="2018" y="1604"/>
                  <a:pt x="1960" y="1617"/>
                  <a:pt x="1900" y="1627"/>
                </a:cubicBezTo>
                <a:cubicBezTo>
                  <a:pt x="1850" y="1645"/>
                  <a:pt x="1795" y="1651"/>
                  <a:pt x="1743" y="1659"/>
                </a:cubicBezTo>
                <a:cubicBezTo>
                  <a:pt x="1730" y="1661"/>
                  <a:pt x="1705" y="1665"/>
                  <a:pt x="1705" y="1665"/>
                </a:cubicBezTo>
                <a:cubicBezTo>
                  <a:pt x="1603" y="1699"/>
                  <a:pt x="706" y="1657"/>
                  <a:pt x="478" y="1653"/>
                </a:cubicBezTo>
                <a:cubicBezTo>
                  <a:pt x="425" y="1649"/>
                  <a:pt x="362" y="1650"/>
                  <a:pt x="309" y="1634"/>
                </a:cubicBezTo>
                <a:cubicBezTo>
                  <a:pt x="265" y="1621"/>
                  <a:pt x="227" y="1598"/>
                  <a:pt x="184" y="1584"/>
                </a:cubicBezTo>
                <a:cubicBezTo>
                  <a:pt x="155" y="1565"/>
                  <a:pt x="142" y="1545"/>
                  <a:pt x="115" y="1527"/>
                </a:cubicBezTo>
                <a:cubicBezTo>
                  <a:pt x="100" y="1483"/>
                  <a:pt x="122" y="1538"/>
                  <a:pt x="90" y="1490"/>
                </a:cubicBezTo>
                <a:cubicBezTo>
                  <a:pt x="86" y="1484"/>
                  <a:pt x="87" y="1477"/>
                  <a:pt x="84" y="1471"/>
                </a:cubicBezTo>
                <a:cubicBezTo>
                  <a:pt x="79" y="1462"/>
                  <a:pt x="71" y="1454"/>
                  <a:pt x="65" y="1446"/>
                </a:cubicBezTo>
                <a:cubicBezTo>
                  <a:pt x="59" y="1426"/>
                  <a:pt x="34" y="1390"/>
                  <a:pt x="34" y="1390"/>
                </a:cubicBezTo>
                <a:cubicBezTo>
                  <a:pt x="32" y="1384"/>
                  <a:pt x="30" y="1377"/>
                  <a:pt x="28" y="1371"/>
                </a:cubicBezTo>
                <a:cubicBezTo>
                  <a:pt x="26" y="1365"/>
                  <a:pt x="23" y="1358"/>
                  <a:pt x="21" y="1352"/>
                </a:cubicBezTo>
                <a:cubicBezTo>
                  <a:pt x="17" y="1339"/>
                  <a:pt x="9" y="1314"/>
                  <a:pt x="9" y="1314"/>
                </a:cubicBezTo>
                <a:cubicBezTo>
                  <a:pt x="0" y="1250"/>
                  <a:pt x="0" y="1188"/>
                  <a:pt x="21" y="1127"/>
                </a:cubicBezTo>
                <a:cubicBezTo>
                  <a:pt x="29" y="1103"/>
                  <a:pt x="24" y="1110"/>
                  <a:pt x="46" y="1095"/>
                </a:cubicBezTo>
                <a:cubicBezTo>
                  <a:pt x="59" y="1086"/>
                  <a:pt x="84" y="1070"/>
                  <a:pt x="84" y="1070"/>
                </a:cubicBezTo>
                <a:cubicBezTo>
                  <a:pt x="92" y="1045"/>
                  <a:pt x="97" y="1051"/>
                  <a:pt x="71" y="105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5943600" y="4343400"/>
            <a:ext cx="10810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  <a:endParaRPr lang="en-US"/>
          </a:p>
        </p:txBody>
      </p:sp>
      <p:graphicFrame>
        <p:nvGraphicFramePr>
          <p:cNvPr id="354368" name="Object 64"/>
          <p:cNvGraphicFramePr>
            <a:graphicFrameLocks noChangeAspect="1"/>
          </p:cNvGraphicFramePr>
          <p:nvPr/>
        </p:nvGraphicFramePr>
        <p:xfrm>
          <a:off x="7086600" y="44196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01" name="Equation" r:id="rId20" imgW="431165" imgH="177800" progId="Equation.3">
                  <p:embed/>
                </p:oleObj>
              </mc:Choice>
              <mc:Fallback>
                <p:oleObj name="Equation" r:id="rId20" imgW="431165" imgH="177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1201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328-B62E-4C81-B573-59C18F91D2F5}" type="datetime1">
              <a:rPr lang="en-US" smtClean="0"/>
            </a:fld>
            <a:endParaRPr lang="en-US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5CD-F933-4C97-BCD0-15D532C9F4EA}" type="slidenum">
              <a:rPr lang="en-US"/>
            </a:fld>
            <a:endParaRPr lang="en-US"/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4" name="Equation" r:id="rId1" imgW="5651500" imgH="431800" progId="Equation.3">
                  <p:embed/>
                </p:oleObj>
              </mc:Choice>
              <mc:Fallback>
                <p:oleObj name="Equation" r:id="rId1" imgW="56515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51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0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5" name="Equation" r:id="rId3" imgW="304800" imgH="381000" progId="Equation.3">
                  <p:embed/>
                </p:oleObj>
              </mc:Choice>
              <mc:Fallback>
                <p:oleObj name="Equation" r:id="rId3" imgW="304800" imgH="381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3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6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64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7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1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8" name="Equation" r:id="rId9" imgW="266700" imgH="279400" progId="Equation.3">
                  <p:embed/>
                </p:oleObj>
              </mc:Choice>
              <mc:Fallback>
                <p:oleObj name="Equation" r:id="rId9" imgW="266700" imgH="2794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2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9" name="Equation" r:id="rId11" imgW="266700" imgH="279400" progId="Equation.3">
                  <p:embed/>
                </p:oleObj>
              </mc:Choice>
              <mc:Fallback>
                <p:oleObj name="Equation" r:id="rId11" imgW="266700" imgH="279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3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0" name="Equation" r:id="rId12" imgW="330200" imgH="368300" progId="Equation.3">
                  <p:embed/>
                </p:oleObj>
              </mc:Choice>
              <mc:Fallback>
                <p:oleObj name="Equation" r:id="rId12" imgW="330200" imgH="3683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5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1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2" name="Equation" r:id="rId16" imgW="254000" imgH="393700" progId="Equation.3">
                  <p:embed/>
                </p:oleObj>
              </mc:Choice>
              <mc:Fallback>
                <p:oleObj name="Equation" r:id="rId16" imgW="254000" imgH="3937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5380" name="Group 52"/>
          <p:cNvGrpSpPr/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55381" name="Object 5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23" name="Equation" r:id="rId18" imgW="1714500" imgH="419100" progId="Equation.3">
                    <p:embed/>
                  </p:oleObj>
                </mc:Choice>
                <mc:Fallback>
                  <p:oleObj name="Equation" r:id="rId18" imgW="1714500" imgH="41910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5382" name="Object 5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24" name="Equation" r:id="rId20" imgW="2463800" imgH="533400" progId="Equation.3">
                    <p:embed/>
                  </p:oleObj>
                </mc:Choice>
                <mc:Fallback>
                  <p:oleObj name="Equation" r:id="rId20" imgW="2463800" imgH="5334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5383" name="Object 5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25" name="Equation" r:id="rId22" imgW="2235200" imgH="533400" progId="Equation.3">
                    <p:embed/>
                  </p:oleObj>
                </mc:Choice>
                <mc:Fallback>
                  <p:oleObj name="Equation" r:id="rId22" imgW="2235200" imgH="5334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5384" name="Rectangle 5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5385" name="Freeform 57"/>
          <p:cNvSpPr/>
          <p:nvPr/>
        </p:nvSpPr>
        <p:spPr bwMode="auto">
          <a:xfrm>
            <a:off x="1143000" y="4333875"/>
            <a:ext cx="6316663" cy="1235075"/>
          </a:xfrm>
          <a:custGeom>
            <a:avLst/>
            <a:gdLst/>
            <a:ahLst/>
            <a:cxnLst>
              <a:cxn ang="0">
                <a:pos x="100" y="87"/>
              </a:cxn>
              <a:cxn ang="0">
                <a:pos x="131" y="62"/>
              </a:cxn>
              <a:cxn ang="0">
                <a:pos x="194" y="31"/>
              </a:cxn>
              <a:cxn ang="0">
                <a:pos x="344" y="12"/>
              </a:cxn>
              <a:cxn ang="0">
                <a:pos x="2529" y="19"/>
              </a:cxn>
              <a:cxn ang="0">
                <a:pos x="2930" y="0"/>
              </a:cxn>
              <a:cxn ang="0">
                <a:pos x="3663" y="12"/>
              </a:cxn>
              <a:cxn ang="0">
                <a:pos x="3782" y="62"/>
              </a:cxn>
              <a:cxn ang="0">
                <a:pos x="3838" y="94"/>
              </a:cxn>
              <a:cxn ang="0">
                <a:pos x="3907" y="156"/>
              </a:cxn>
              <a:cxn ang="0">
                <a:pos x="3951" y="250"/>
              </a:cxn>
              <a:cxn ang="0">
                <a:pos x="3919" y="544"/>
              </a:cxn>
              <a:cxn ang="0">
                <a:pos x="3832" y="620"/>
              </a:cxn>
              <a:cxn ang="0">
                <a:pos x="3794" y="645"/>
              </a:cxn>
              <a:cxn ang="0">
                <a:pos x="3757" y="657"/>
              </a:cxn>
              <a:cxn ang="0">
                <a:pos x="3487" y="732"/>
              </a:cxn>
              <a:cxn ang="0">
                <a:pos x="3337" y="739"/>
              </a:cxn>
              <a:cxn ang="0">
                <a:pos x="3193" y="745"/>
              </a:cxn>
              <a:cxn ang="0">
                <a:pos x="2254" y="732"/>
              </a:cxn>
              <a:cxn ang="0">
                <a:pos x="407" y="713"/>
              </a:cxn>
              <a:cxn ang="0">
                <a:pos x="182" y="670"/>
              </a:cxn>
              <a:cxn ang="0">
                <a:pos x="106" y="613"/>
              </a:cxn>
              <a:cxn ang="0">
                <a:pos x="94" y="595"/>
              </a:cxn>
              <a:cxn ang="0">
                <a:pos x="75" y="582"/>
              </a:cxn>
              <a:cxn ang="0">
                <a:pos x="50" y="544"/>
              </a:cxn>
              <a:cxn ang="0">
                <a:pos x="31" y="507"/>
              </a:cxn>
              <a:cxn ang="0">
                <a:pos x="0" y="369"/>
              </a:cxn>
              <a:cxn ang="0">
                <a:pos x="63" y="137"/>
              </a:cxn>
              <a:cxn ang="0">
                <a:pos x="106" y="94"/>
              </a:cxn>
              <a:cxn ang="0">
                <a:pos x="100" y="87"/>
              </a:cxn>
            </a:cxnLst>
            <a:rect l="0" t="0" r="r" b="b"/>
            <a:pathLst>
              <a:path w="3979" h="778">
                <a:moveTo>
                  <a:pt x="100" y="87"/>
                </a:moveTo>
                <a:cubicBezTo>
                  <a:pt x="148" y="72"/>
                  <a:pt x="91" y="94"/>
                  <a:pt x="131" y="62"/>
                </a:cubicBezTo>
                <a:cubicBezTo>
                  <a:pt x="144" y="52"/>
                  <a:pt x="178" y="38"/>
                  <a:pt x="194" y="31"/>
                </a:cubicBezTo>
                <a:cubicBezTo>
                  <a:pt x="237" y="13"/>
                  <a:pt x="307" y="14"/>
                  <a:pt x="344" y="12"/>
                </a:cubicBezTo>
                <a:cubicBezTo>
                  <a:pt x="1080" y="16"/>
                  <a:pt x="1797" y="26"/>
                  <a:pt x="2529" y="19"/>
                </a:cubicBezTo>
                <a:cubicBezTo>
                  <a:pt x="2663" y="11"/>
                  <a:pt x="2796" y="5"/>
                  <a:pt x="2930" y="0"/>
                </a:cubicBezTo>
                <a:cubicBezTo>
                  <a:pt x="3174" y="5"/>
                  <a:pt x="3419" y="5"/>
                  <a:pt x="3663" y="12"/>
                </a:cubicBezTo>
                <a:cubicBezTo>
                  <a:pt x="3705" y="13"/>
                  <a:pt x="3743" y="50"/>
                  <a:pt x="3782" y="62"/>
                </a:cubicBezTo>
                <a:cubicBezTo>
                  <a:pt x="3801" y="75"/>
                  <a:pt x="3817" y="86"/>
                  <a:pt x="3838" y="94"/>
                </a:cubicBezTo>
                <a:cubicBezTo>
                  <a:pt x="3856" y="121"/>
                  <a:pt x="3886" y="131"/>
                  <a:pt x="3907" y="156"/>
                </a:cubicBezTo>
                <a:cubicBezTo>
                  <a:pt x="3924" y="176"/>
                  <a:pt x="3942" y="225"/>
                  <a:pt x="3951" y="250"/>
                </a:cubicBezTo>
                <a:cubicBezTo>
                  <a:pt x="3963" y="352"/>
                  <a:pt x="3979" y="455"/>
                  <a:pt x="3919" y="544"/>
                </a:cubicBezTo>
                <a:cubicBezTo>
                  <a:pt x="3897" y="577"/>
                  <a:pt x="3866" y="601"/>
                  <a:pt x="3832" y="620"/>
                </a:cubicBezTo>
                <a:cubicBezTo>
                  <a:pt x="3819" y="628"/>
                  <a:pt x="3808" y="640"/>
                  <a:pt x="3794" y="645"/>
                </a:cubicBezTo>
                <a:cubicBezTo>
                  <a:pt x="3782" y="649"/>
                  <a:pt x="3757" y="657"/>
                  <a:pt x="3757" y="657"/>
                </a:cubicBezTo>
                <a:cubicBezTo>
                  <a:pt x="3700" y="714"/>
                  <a:pt x="3562" y="727"/>
                  <a:pt x="3487" y="732"/>
                </a:cubicBezTo>
                <a:cubicBezTo>
                  <a:pt x="3437" y="735"/>
                  <a:pt x="3387" y="737"/>
                  <a:pt x="3337" y="739"/>
                </a:cubicBezTo>
                <a:cubicBezTo>
                  <a:pt x="3289" y="741"/>
                  <a:pt x="3241" y="743"/>
                  <a:pt x="3193" y="745"/>
                </a:cubicBezTo>
                <a:cubicBezTo>
                  <a:pt x="2881" y="778"/>
                  <a:pt x="2566" y="745"/>
                  <a:pt x="2254" y="732"/>
                </a:cubicBezTo>
                <a:cubicBezTo>
                  <a:pt x="1697" y="679"/>
                  <a:pt x="807" y="715"/>
                  <a:pt x="407" y="713"/>
                </a:cubicBezTo>
                <a:cubicBezTo>
                  <a:pt x="329" y="706"/>
                  <a:pt x="258" y="688"/>
                  <a:pt x="182" y="670"/>
                </a:cubicBezTo>
                <a:cubicBezTo>
                  <a:pt x="154" y="652"/>
                  <a:pt x="133" y="631"/>
                  <a:pt x="106" y="613"/>
                </a:cubicBezTo>
                <a:cubicBezTo>
                  <a:pt x="102" y="607"/>
                  <a:pt x="99" y="600"/>
                  <a:pt x="94" y="595"/>
                </a:cubicBezTo>
                <a:cubicBezTo>
                  <a:pt x="89" y="590"/>
                  <a:pt x="80" y="588"/>
                  <a:pt x="75" y="582"/>
                </a:cubicBezTo>
                <a:cubicBezTo>
                  <a:pt x="65" y="571"/>
                  <a:pt x="50" y="544"/>
                  <a:pt x="50" y="544"/>
                </a:cubicBezTo>
                <a:cubicBezTo>
                  <a:pt x="34" y="497"/>
                  <a:pt x="56" y="558"/>
                  <a:pt x="31" y="507"/>
                </a:cubicBezTo>
                <a:cubicBezTo>
                  <a:pt x="11" y="468"/>
                  <a:pt x="6" y="411"/>
                  <a:pt x="0" y="369"/>
                </a:cubicBezTo>
                <a:cubicBezTo>
                  <a:pt x="6" y="247"/>
                  <a:pt x="2" y="228"/>
                  <a:pt x="63" y="137"/>
                </a:cubicBezTo>
                <a:cubicBezTo>
                  <a:pt x="78" y="115"/>
                  <a:pt x="81" y="102"/>
                  <a:pt x="106" y="94"/>
                </a:cubicBezTo>
                <a:cubicBezTo>
                  <a:pt x="123" y="69"/>
                  <a:pt x="125" y="71"/>
                  <a:pt x="100" y="87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276600" y="5638800"/>
            <a:ext cx="10810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  <a:endParaRPr lang="en-US"/>
          </a:p>
        </p:txBody>
      </p:sp>
      <p:graphicFrame>
        <p:nvGraphicFramePr>
          <p:cNvPr id="355387" name="Object 59"/>
          <p:cNvGraphicFramePr>
            <a:graphicFrameLocks noChangeAspect="1"/>
          </p:cNvGraphicFramePr>
          <p:nvPr/>
        </p:nvGraphicFramePr>
        <p:xfrm>
          <a:off x="4419600" y="5638800"/>
          <a:ext cx="141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6" name="Equation" r:id="rId24" imgW="508000" imgH="190500" progId="Equation.3">
                  <p:embed/>
                </p:oleObj>
              </mc:Choice>
              <mc:Fallback>
                <p:oleObj name="Equation" r:id="rId24" imgW="508000" imgH="1905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14144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FD5-F50E-4F89-AE9C-099F549F87EB}" type="datetime1">
              <a:rPr lang="en-US" smtClean="0"/>
            </a:fld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7A3-501A-4D20-AFED-50379A0831E1}" type="slidenum">
              <a:rPr lang="en-US"/>
            </a:fld>
            <a:endParaRPr lang="en-US"/>
          </a:p>
        </p:txBody>
      </p:sp>
      <p:graphicFrame>
        <p:nvGraphicFramePr>
          <p:cNvPr id="501760" name="Object 1024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2" name="Equation" r:id="rId1" imgW="7442200" imgH="431800" progId="Equation.3">
                  <p:embed/>
                </p:oleObj>
              </mc:Choice>
              <mc:Fallback>
                <p:oleObj name="Equation" r:id="rId1" imgW="7442200" imgH="4318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1" name="Object 1025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3" name="Equation" r:id="rId3" imgW="304800" imgH="381000" progId="Equation.3">
                  <p:embed/>
                </p:oleObj>
              </mc:Choice>
              <mc:Fallback>
                <p:oleObj name="Equation" r:id="rId3" imgW="304800" imgH="3810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2" name="Object 1026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4" name="Equation" r:id="rId5" imgW="330200" imgH="368300" progId="Equation.3">
                  <p:embed/>
                </p:oleObj>
              </mc:Choice>
              <mc:Fallback>
                <p:oleObj name="Equation" r:id="rId5" imgW="330200" imgH="36830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3" name="Object 1027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5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4" name="Object 1028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6" name="Equation" r:id="rId9" imgW="266700" imgH="279400" progId="Equation.3">
                  <p:embed/>
                </p:oleObj>
              </mc:Choice>
              <mc:Fallback>
                <p:oleObj name="Equation" r:id="rId9" imgW="266700" imgH="27940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5" name="Object 1029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7" name="Equation" r:id="rId11" imgW="266700" imgH="279400" progId="Equation.3">
                  <p:embed/>
                </p:oleObj>
              </mc:Choice>
              <mc:Fallback>
                <p:oleObj name="Equation" r:id="rId11" imgW="266700" imgH="27940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6" name="Object 1030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8" name="Equation" r:id="rId12" imgW="330200" imgH="368300" progId="Equation.3">
                  <p:embed/>
                </p:oleObj>
              </mc:Choice>
              <mc:Fallback>
                <p:oleObj name="Equation" r:id="rId12" imgW="330200" imgH="36830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7" name="Object 1031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9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8" name="Object 1032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0" name="Equation" r:id="rId16" imgW="254000" imgH="393700" progId="Equation.3">
                  <p:embed/>
                </p:oleObj>
              </mc:Choice>
              <mc:Fallback>
                <p:oleObj name="Equation" r:id="rId16" imgW="254000" imgH="39370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769" name="Object 1033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1" name="Equation" r:id="rId18" imgW="304800" imgH="381000" progId="Equation.3">
                  <p:embed/>
                </p:oleObj>
              </mc:Choice>
              <mc:Fallback>
                <p:oleObj name="Equation" r:id="rId18" imgW="304800" imgH="38100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6384" name="Group 32"/>
          <p:cNvGrpSpPr/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501771" name="Object 1035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2" name="Equation" r:id="rId20" imgW="1714500" imgH="419100" progId="Equation.3">
                    <p:embed/>
                  </p:oleObj>
                </mc:Choice>
                <mc:Fallback>
                  <p:oleObj name="Equation" r:id="rId20" imgW="1714500" imgH="419100" progId="Equation.3">
                    <p:embed/>
                    <p:pic>
                      <p:nvPicPr>
                        <p:cNvPr id="0" name="Picture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2" name="Object 1036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3" name="Equation" r:id="rId22" imgW="2463800" imgH="533400" progId="Equation.3">
                    <p:embed/>
                  </p:oleObj>
                </mc:Choice>
                <mc:Fallback>
                  <p:oleObj name="Equation" r:id="rId22" imgW="2463800" imgH="533400" progId="Equation.3">
                    <p:embed/>
                    <p:pic>
                      <p:nvPicPr>
                        <p:cNvPr id="0" name="Picture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3" name="Object 1037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4" name="Equation" r:id="rId24" imgW="2235200" imgH="533400" progId="Equation.3">
                    <p:embed/>
                  </p:oleObj>
                </mc:Choice>
                <mc:Fallback>
                  <p:oleObj name="Equation" r:id="rId24" imgW="2235200" imgH="533400" progId="Equation.3">
                    <p:embed/>
                    <p:pic>
                      <p:nvPicPr>
                        <p:cNvPr id="0" name="Picture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6388" name="Rectangle 3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6389" name="Freeform 37"/>
          <p:cNvSpPr/>
          <p:nvPr/>
        </p:nvSpPr>
        <p:spPr bwMode="auto">
          <a:xfrm>
            <a:off x="923925" y="4303713"/>
            <a:ext cx="6510338" cy="2474912"/>
          </a:xfrm>
          <a:custGeom>
            <a:avLst/>
            <a:gdLst/>
            <a:ahLst/>
            <a:cxnLst>
              <a:cxn ang="0">
                <a:pos x="470" y="69"/>
              </a:cxn>
              <a:cxn ang="0">
                <a:pos x="952" y="56"/>
              </a:cxn>
              <a:cxn ang="0">
                <a:pos x="1572" y="81"/>
              </a:cxn>
              <a:cxn ang="0">
                <a:pos x="1672" y="169"/>
              </a:cxn>
              <a:cxn ang="0">
                <a:pos x="1735" y="463"/>
              </a:cxn>
              <a:cxn ang="0">
                <a:pos x="1828" y="701"/>
              </a:cxn>
              <a:cxn ang="0">
                <a:pos x="1916" y="770"/>
              </a:cxn>
              <a:cxn ang="0">
                <a:pos x="2016" y="845"/>
              </a:cxn>
              <a:cxn ang="0">
                <a:pos x="2141" y="908"/>
              </a:cxn>
              <a:cxn ang="0">
                <a:pos x="2354" y="870"/>
              </a:cxn>
              <a:cxn ang="0">
                <a:pos x="2473" y="808"/>
              </a:cxn>
              <a:cxn ang="0">
                <a:pos x="2573" y="701"/>
              </a:cxn>
              <a:cxn ang="0">
                <a:pos x="2592" y="664"/>
              </a:cxn>
              <a:cxn ang="0">
                <a:pos x="2624" y="582"/>
              </a:cxn>
              <a:cxn ang="0">
                <a:pos x="2843" y="163"/>
              </a:cxn>
              <a:cxn ang="0">
                <a:pos x="2999" y="113"/>
              </a:cxn>
              <a:cxn ang="0">
                <a:pos x="3337" y="44"/>
              </a:cxn>
              <a:cxn ang="0">
                <a:pos x="3920" y="44"/>
              </a:cxn>
              <a:cxn ang="0">
                <a:pos x="4064" y="150"/>
              </a:cxn>
              <a:cxn ang="0">
                <a:pos x="4101" y="250"/>
              </a:cxn>
              <a:cxn ang="0">
                <a:pos x="3844" y="714"/>
              </a:cxn>
              <a:cxn ang="0">
                <a:pos x="2849" y="801"/>
              </a:cxn>
              <a:cxn ang="0">
                <a:pos x="2661" y="920"/>
              </a:cxn>
              <a:cxn ang="0">
                <a:pos x="2505" y="1127"/>
              </a:cxn>
              <a:cxn ang="0">
                <a:pos x="2429" y="1277"/>
              </a:cxn>
              <a:cxn ang="0">
                <a:pos x="2361" y="1390"/>
              </a:cxn>
              <a:cxn ang="0">
                <a:pos x="2210" y="1509"/>
              </a:cxn>
              <a:cxn ang="0">
                <a:pos x="2079" y="1553"/>
              </a:cxn>
              <a:cxn ang="0">
                <a:pos x="1810" y="1484"/>
              </a:cxn>
              <a:cxn ang="0">
                <a:pos x="1778" y="1452"/>
              </a:cxn>
              <a:cxn ang="0">
                <a:pos x="1753" y="1415"/>
              </a:cxn>
              <a:cxn ang="0">
                <a:pos x="1622" y="1158"/>
              </a:cxn>
              <a:cxn ang="0">
                <a:pos x="1515" y="945"/>
              </a:cxn>
              <a:cxn ang="0">
                <a:pos x="1459" y="876"/>
              </a:cxn>
              <a:cxn ang="0">
                <a:pos x="1315" y="751"/>
              </a:cxn>
              <a:cxn ang="0">
                <a:pos x="1259" y="720"/>
              </a:cxn>
              <a:cxn ang="0">
                <a:pos x="1040" y="639"/>
              </a:cxn>
              <a:cxn ang="0">
                <a:pos x="238" y="676"/>
              </a:cxn>
              <a:cxn ang="0">
                <a:pos x="125" y="620"/>
              </a:cxn>
              <a:cxn ang="0">
                <a:pos x="19" y="470"/>
              </a:cxn>
              <a:cxn ang="0">
                <a:pos x="7" y="269"/>
              </a:cxn>
              <a:cxn ang="0">
                <a:pos x="151" y="94"/>
              </a:cxn>
              <a:cxn ang="0">
                <a:pos x="232" y="56"/>
              </a:cxn>
            </a:cxnLst>
            <a:rect l="0" t="0" r="r" b="b"/>
            <a:pathLst>
              <a:path w="4101" h="1559">
                <a:moveTo>
                  <a:pt x="219" y="81"/>
                </a:moveTo>
                <a:cubicBezTo>
                  <a:pt x="312" y="51"/>
                  <a:pt x="224" y="78"/>
                  <a:pt x="470" y="69"/>
                </a:cubicBezTo>
                <a:cubicBezTo>
                  <a:pt x="508" y="68"/>
                  <a:pt x="545" y="64"/>
                  <a:pt x="583" y="63"/>
                </a:cubicBezTo>
                <a:cubicBezTo>
                  <a:pt x="706" y="60"/>
                  <a:pt x="829" y="58"/>
                  <a:pt x="952" y="56"/>
                </a:cubicBezTo>
                <a:cubicBezTo>
                  <a:pt x="1106" y="45"/>
                  <a:pt x="1254" y="46"/>
                  <a:pt x="1409" y="50"/>
                </a:cubicBezTo>
                <a:cubicBezTo>
                  <a:pt x="1464" y="56"/>
                  <a:pt x="1519" y="65"/>
                  <a:pt x="1572" y="81"/>
                </a:cubicBezTo>
                <a:cubicBezTo>
                  <a:pt x="1593" y="87"/>
                  <a:pt x="1628" y="113"/>
                  <a:pt x="1628" y="113"/>
                </a:cubicBezTo>
                <a:cubicBezTo>
                  <a:pt x="1642" y="133"/>
                  <a:pt x="1658" y="149"/>
                  <a:pt x="1672" y="169"/>
                </a:cubicBezTo>
                <a:cubicBezTo>
                  <a:pt x="1681" y="196"/>
                  <a:pt x="1688" y="223"/>
                  <a:pt x="1697" y="250"/>
                </a:cubicBezTo>
                <a:cubicBezTo>
                  <a:pt x="1704" y="322"/>
                  <a:pt x="1719" y="393"/>
                  <a:pt x="1735" y="463"/>
                </a:cubicBezTo>
                <a:cubicBezTo>
                  <a:pt x="1748" y="519"/>
                  <a:pt x="1750" y="584"/>
                  <a:pt x="1785" y="632"/>
                </a:cubicBezTo>
                <a:cubicBezTo>
                  <a:pt x="1796" y="667"/>
                  <a:pt x="1797" y="681"/>
                  <a:pt x="1828" y="701"/>
                </a:cubicBezTo>
                <a:cubicBezTo>
                  <a:pt x="1844" y="725"/>
                  <a:pt x="1858" y="721"/>
                  <a:pt x="1879" y="739"/>
                </a:cubicBezTo>
                <a:cubicBezTo>
                  <a:pt x="1921" y="775"/>
                  <a:pt x="1873" y="743"/>
                  <a:pt x="1916" y="770"/>
                </a:cubicBezTo>
                <a:cubicBezTo>
                  <a:pt x="1925" y="798"/>
                  <a:pt x="1938" y="790"/>
                  <a:pt x="1960" y="808"/>
                </a:cubicBezTo>
                <a:cubicBezTo>
                  <a:pt x="1980" y="825"/>
                  <a:pt x="1991" y="837"/>
                  <a:pt x="2016" y="845"/>
                </a:cubicBezTo>
                <a:cubicBezTo>
                  <a:pt x="2028" y="853"/>
                  <a:pt x="2072" y="891"/>
                  <a:pt x="2091" y="895"/>
                </a:cubicBezTo>
                <a:cubicBezTo>
                  <a:pt x="2129" y="903"/>
                  <a:pt x="2113" y="899"/>
                  <a:pt x="2141" y="908"/>
                </a:cubicBezTo>
                <a:cubicBezTo>
                  <a:pt x="2239" y="903"/>
                  <a:pt x="2223" y="912"/>
                  <a:pt x="2279" y="895"/>
                </a:cubicBezTo>
                <a:cubicBezTo>
                  <a:pt x="2327" y="881"/>
                  <a:pt x="2307" y="886"/>
                  <a:pt x="2354" y="870"/>
                </a:cubicBezTo>
                <a:cubicBezTo>
                  <a:pt x="2360" y="868"/>
                  <a:pt x="2373" y="864"/>
                  <a:pt x="2373" y="864"/>
                </a:cubicBezTo>
                <a:cubicBezTo>
                  <a:pt x="2404" y="843"/>
                  <a:pt x="2440" y="827"/>
                  <a:pt x="2473" y="808"/>
                </a:cubicBezTo>
                <a:cubicBezTo>
                  <a:pt x="2495" y="795"/>
                  <a:pt x="2511" y="774"/>
                  <a:pt x="2530" y="758"/>
                </a:cubicBezTo>
                <a:cubicBezTo>
                  <a:pt x="2550" y="742"/>
                  <a:pt x="2559" y="723"/>
                  <a:pt x="2573" y="701"/>
                </a:cubicBezTo>
                <a:cubicBezTo>
                  <a:pt x="2577" y="695"/>
                  <a:pt x="2586" y="682"/>
                  <a:pt x="2586" y="682"/>
                </a:cubicBezTo>
                <a:cubicBezTo>
                  <a:pt x="2588" y="676"/>
                  <a:pt x="2589" y="670"/>
                  <a:pt x="2592" y="664"/>
                </a:cubicBezTo>
                <a:cubicBezTo>
                  <a:pt x="2596" y="657"/>
                  <a:pt x="2602" y="652"/>
                  <a:pt x="2605" y="645"/>
                </a:cubicBezTo>
                <a:cubicBezTo>
                  <a:pt x="2610" y="635"/>
                  <a:pt x="2620" y="596"/>
                  <a:pt x="2624" y="582"/>
                </a:cubicBezTo>
                <a:cubicBezTo>
                  <a:pt x="2631" y="513"/>
                  <a:pt x="2638" y="384"/>
                  <a:pt x="2680" y="326"/>
                </a:cubicBezTo>
                <a:cubicBezTo>
                  <a:pt x="2697" y="253"/>
                  <a:pt x="2773" y="185"/>
                  <a:pt x="2843" y="163"/>
                </a:cubicBezTo>
                <a:cubicBezTo>
                  <a:pt x="2867" y="145"/>
                  <a:pt x="2882" y="145"/>
                  <a:pt x="2912" y="138"/>
                </a:cubicBezTo>
                <a:cubicBezTo>
                  <a:pt x="2941" y="131"/>
                  <a:pt x="2970" y="122"/>
                  <a:pt x="2999" y="113"/>
                </a:cubicBezTo>
                <a:cubicBezTo>
                  <a:pt x="3035" y="101"/>
                  <a:pt x="3075" y="102"/>
                  <a:pt x="3112" y="94"/>
                </a:cubicBezTo>
                <a:cubicBezTo>
                  <a:pt x="3186" y="78"/>
                  <a:pt x="3264" y="67"/>
                  <a:pt x="3337" y="44"/>
                </a:cubicBezTo>
                <a:cubicBezTo>
                  <a:pt x="3406" y="22"/>
                  <a:pt x="3465" y="8"/>
                  <a:pt x="3538" y="0"/>
                </a:cubicBezTo>
                <a:cubicBezTo>
                  <a:pt x="3684" y="4"/>
                  <a:pt x="3789" y="3"/>
                  <a:pt x="3920" y="44"/>
                </a:cubicBezTo>
                <a:cubicBezTo>
                  <a:pt x="3958" y="69"/>
                  <a:pt x="4001" y="87"/>
                  <a:pt x="4039" y="113"/>
                </a:cubicBezTo>
                <a:cubicBezTo>
                  <a:pt x="4047" y="125"/>
                  <a:pt x="4056" y="138"/>
                  <a:pt x="4064" y="150"/>
                </a:cubicBezTo>
                <a:cubicBezTo>
                  <a:pt x="4070" y="158"/>
                  <a:pt x="4082" y="175"/>
                  <a:pt x="4082" y="175"/>
                </a:cubicBezTo>
                <a:cubicBezTo>
                  <a:pt x="4089" y="200"/>
                  <a:pt x="4101" y="250"/>
                  <a:pt x="4101" y="250"/>
                </a:cubicBezTo>
                <a:cubicBezTo>
                  <a:pt x="4097" y="372"/>
                  <a:pt x="4096" y="626"/>
                  <a:pt x="3938" y="676"/>
                </a:cubicBezTo>
                <a:cubicBezTo>
                  <a:pt x="3911" y="705"/>
                  <a:pt x="3881" y="703"/>
                  <a:pt x="3844" y="714"/>
                </a:cubicBezTo>
                <a:cubicBezTo>
                  <a:pt x="3712" y="754"/>
                  <a:pt x="3565" y="747"/>
                  <a:pt x="3431" y="751"/>
                </a:cubicBezTo>
                <a:cubicBezTo>
                  <a:pt x="3244" y="757"/>
                  <a:pt x="3032" y="747"/>
                  <a:pt x="2849" y="801"/>
                </a:cubicBezTo>
                <a:cubicBezTo>
                  <a:pt x="2805" y="814"/>
                  <a:pt x="2773" y="850"/>
                  <a:pt x="2730" y="864"/>
                </a:cubicBezTo>
                <a:cubicBezTo>
                  <a:pt x="2706" y="882"/>
                  <a:pt x="2685" y="902"/>
                  <a:pt x="2661" y="920"/>
                </a:cubicBezTo>
                <a:cubicBezTo>
                  <a:pt x="2641" y="951"/>
                  <a:pt x="2605" y="994"/>
                  <a:pt x="2573" y="1014"/>
                </a:cubicBezTo>
                <a:cubicBezTo>
                  <a:pt x="2548" y="1052"/>
                  <a:pt x="2526" y="1088"/>
                  <a:pt x="2505" y="1127"/>
                </a:cubicBezTo>
                <a:cubicBezTo>
                  <a:pt x="2498" y="1140"/>
                  <a:pt x="2485" y="1150"/>
                  <a:pt x="2480" y="1164"/>
                </a:cubicBezTo>
                <a:cubicBezTo>
                  <a:pt x="2467" y="1199"/>
                  <a:pt x="2450" y="1247"/>
                  <a:pt x="2429" y="1277"/>
                </a:cubicBezTo>
                <a:cubicBezTo>
                  <a:pt x="2415" y="1322"/>
                  <a:pt x="2425" y="1304"/>
                  <a:pt x="2404" y="1334"/>
                </a:cubicBezTo>
                <a:cubicBezTo>
                  <a:pt x="2397" y="1356"/>
                  <a:pt x="2361" y="1390"/>
                  <a:pt x="2361" y="1390"/>
                </a:cubicBezTo>
                <a:cubicBezTo>
                  <a:pt x="2352" y="1414"/>
                  <a:pt x="2329" y="1438"/>
                  <a:pt x="2304" y="1446"/>
                </a:cubicBezTo>
                <a:cubicBezTo>
                  <a:pt x="2279" y="1463"/>
                  <a:pt x="2240" y="1499"/>
                  <a:pt x="2210" y="1509"/>
                </a:cubicBezTo>
                <a:cubicBezTo>
                  <a:pt x="2191" y="1515"/>
                  <a:pt x="2172" y="1519"/>
                  <a:pt x="2154" y="1528"/>
                </a:cubicBezTo>
                <a:cubicBezTo>
                  <a:pt x="2130" y="1540"/>
                  <a:pt x="2079" y="1553"/>
                  <a:pt x="2079" y="1553"/>
                </a:cubicBezTo>
                <a:cubicBezTo>
                  <a:pt x="1854" y="1544"/>
                  <a:pt x="1963" y="1559"/>
                  <a:pt x="1866" y="1528"/>
                </a:cubicBezTo>
                <a:cubicBezTo>
                  <a:pt x="1846" y="1514"/>
                  <a:pt x="1830" y="1497"/>
                  <a:pt x="1810" y="1484"/>
                </a:cubicBezTo>
                <a:cubicBezTo>
                  <a:pt x="1806" y="1478"/>
                  <a:pt x="1802" y="1470"/>
                  <a:pt x="1797" y="1465"/>
                </a:cubicBezTo>
                <a:cubicBezTo>
                  <a:pt x="1792" y="1460"/>
                  <a:pt x="1783" y="1458"/>
                  <a:pt x="1778" y="1452"/>
                </a:cubicBezTo>
                <a:cubicBezTo>
                  <a:pt x="1774" y="1447"/>
                  <a:pt x="1776" y="1439"/>
                  <a:pt x="1772" y="1434"/>
                </a:cubicBezTo>
                <a:cubicBezTo>
                  <a:pt x="1767" y="1427"/>
                  <a:pt x="1759" y="1421"/>
                  <a:pt x="1753" y="1415"/>
                </a:cubicBezTo>
                <a:cubicBezTo>
                  <a:pt x="1741" y="1389"/>
                  <a:pt x="1704" y="1316"/>
                  <a:pt x="1684" y="1296"/>
                </a:cubicBezTo>
                <a:cubicBezTo>
                  <a:pt x="1668" y="1245"/>
                  <a:pt x="1644" y="1205"/>
                  <a:pt x="1622" y="1158"/>
                </a:cubicBezTo>
                <a:cubicBezTo>
                  <a:pt x="1611" y="1135"/>
                  <a:pt x="1605" y="1098"/>
                  <a:pt x="1591" y="1077"/>
                </a:cubicBezTo>
                <a:cubicBezTo>
                  <a:pt x="1563" y="1035"/>
                  <a:pt x="1543" y="986"/>
                  <a:pt x="1515" y="945"/>
                </a:cubicBezTo>
                <a:cubicBezTo>
                  <a:pt x="1506" y="932"/>
                  <a:pt x="1493" y="921"/>
                  <a:pt x="1484" y="908"/>
                </a:cubicBezTo>
                <a:cubicBezTo>
                  <a:pt x="1473" y="872"/>
                  <a:pt x="1487" y="904"/>
                  <a:pt x="1459" y="876"/>
                </a:cubicBezTo>
                <a:cubicBezTo>
                  <a:pt x="1425" y="842"/>
                  <a:pt x="1394" y="804"/>
                  <a:pt x="1353" y="776"/>
                </a:cubicBezTo>
                <a:cubicBezTo>
                  <a:pt x="1340" y="767"/>
                  <a:pt x="1326" y="762"/>
                  <a:pt x="1315" y="751"/>
                </a:cubicBezTo>
                <a:cubicBezTo>
                  <a:pt x="1309" y="745"/>
                  <a:pt x="1304" y="736"/>
                  <a:pt x="1296" y="732"/>
                </a:cubicBezTo>
                <a:cubicBezTo>
                  <a:pt x="1285" y="726"/>
                  <a:pt x="1259" y="720"/>
                  <a:pt x="1259" y="720"/>
                </a:cubicBezTo>
                <a:cubicBezTo>
                  <a:pt x="1234" y="701"/>
                  <a:pt x="1188" y="668"/>
                  <a:pt x="1159" y="657"/>
                </a:cubicBezTo>
                <a:cubicBezTo>
                  <a:pt x="1124" y="644"/>
                  <a:pt x="1076" y="643"/>
                  <a:pt x="1040" y="639"/>
                </a:cubicBezTo>
                <a:cubicBezTo>
                  <a:pt x="865" y="644"/>
                  <a:pt x="695" y="663"/>
                  <a:pt x="520" y="670"/>
                </a:cubicBezTo>
                <a:cubicBezTo>
                  <a:pt x="426" y="688"/>
                  <a:pt x="332" y="681"/>
                  <a:pt x="238" y="676"/>
                </a:cubicBezTo>
                <a:cubicBezTo>
                  <a:pt x="234" y="675"/>
                  <a:pt x="196" y="669"/>
                  <a:pt x="188" y="664"/>
                </a:cubicBezTo>
                <a:cubicBezTo>
                  <a:pt x="164" y="648"/>
                  <a:pt x="152" y="633"/>
                  <a:pt x="125" y="620"/>
                </a:cubicBezTo>
                <a:cubicBezTo>
                  <a:pt x="109" y="594"/>
                  <a:pt x="88" y="567"/>
                  <a:pt x="63" y="551"/>
                </a:cubicBezTo>
                <a:cubicBezTo>
                  <a:pt x="55" y="526"/>
                  <a:pt x="35" y="492"/>
                  <a:pt x="19" y="470"/>
                </a:cubicBezTo>
                <a:cubicBezTo>
                  <a:pt x="14" y="447"/>
                  <a:pt x="6" y="424"/>
                  <a:pt x="0" y="401"/>
                </a:cubicBezTo>
                <a:cubicBezTo>
                  <a:pt x="2" y="357"/>
                  <a:pt x="1" y="313"/>
                  <a:pt x="7" y="269"/>
                </a:cubicBezTo>
                <a:cubicBezTo>
                  <a:pt x="8" y="262"/>
                  <a:pt x="16" y="257"/>
                  <a:pt x="19" y="250"/>
                </a:cubicBezTo>
                <a:cubicBezTo>
                  <a:pt x="50" y="181"/>
                  <a:pt x="71" y="119"/>
                  <a:pt x="151" y="94"/>
                </a:cubicBezTo>
                <a:cubicBezTo>
                  <a:pt x="170" y="80"/>
                  <a:pt x="191" y="73"/>
                  <a:pt x="213" y="63"/>
                </a:cubicBezTo>
                <a:cubicBezTo>
                  <a:pt x="219" y="60"/>
                  <a:pt x="230" y="50"/>
                  <a:pt x="232" y="56"/>
                </a:cubicBezTo>
                <a:cubicBezTo>
                  <a:pt x="235" y="65"/>
                  <a:pt x="223" y="73"/>
                  <a:pt x="219" y="8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6390" name="Text Box 38"/>
          <p:cNvSpPr txBox="1">
            <a:spLocks noChangeArrowheads="1"/>
          </p:cNvSpPr>
          <p:nvPr/>
        </p:nvSpPr>
        <p:spPr bwMode="auto">
          <a:xfrm>
            <a:off x="6248400" y="5562600"/>
            <a:ext cx="10810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  <a:endParaRPr lang="en-US"/>
          </a:p>
        </p:txBody>
      </p:sp>
      <p:graphicFrame>
        <p:nvGraphicFramePr>
          <p:cNvPr id="501770" name="Object 1034"/>
          <p:cNvGraphicFramePr>
            <a:graphicFrameLocks noChangeAspect="1"/>
          </p:cNvGraphicFramePr>
          <p:nvPr/>
        </p:nvGraphicFramePr>
        <p:xfrm>
          <a:off x="5410200" y="6096000"/>
          <a:ext cx="279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5" name="Equation" r:id="rId26" imgW="1002665" imgH="190500" progId="Equation.3">
                  <p:embed/>
                </p:oleObj>
              </mc:Choice>
              <mc:Fallback>
                <p:oleObj name="Equation" r:id="rId26" imgW="1002665" imgH="190500" progId="Equation.3">
                  <p:embed/>
                  <p:pic>
                    <p:nvPicPr>
                      <p:cNvPr id="0" name="Picture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96000"/>
                        <a:ext cx="2794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629A-7DE9-4742-9183-B0F0F9B546A1}" type="datetime1">
              <a:rPr lang="en-US" smtClean="0"/>
            </a:fld>
            <a:endParaRPr lang="en-US"/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DCD1-FEEC-4CF5-A6CD-68F4A04DEDF4}" type="slidenum">
              <a:rPr lang="en-US"/>
            </a:fld>
            <a:endParaRPr lang="en-US"/>
          </a:p>
        </p:txBody>
      </p:sp>
      <p:graphicFrame>
        <p:nvGraphicFramePr>
          <p:cNvPr id="358433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6" name="Equation" r:id="rId1" imgW="8915400" imgH="431800" progId="Equation.3">
                  <p:embed/>
                </p:oleObj>
              </mc:Choice>
              <mc:Fallback>
                <p:oleObj name="Equation" r:id="rId1" imgW="8915400" imgH="431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315200" y="5410200"/>
            <a:ext cx="10810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  <a:endParaRPr lang="en-US"/>
          </a:p>
        </p:txBody>
      </p:sp>
      <p:graphicFrame>
        <p:nvGraphicFramePr>
          <p:cNvPr id="358435" name="Object 35"/>
          <p:cNvGraphicFramePr>
            <a:graphicFrameLocks noChangeAspect="1"/>
          </p:cNvGraphicFramePr>
          <p:nvPr/>
        </p:nvGraphicFramePr>
        <p:xfrm>
          <a:off x="6629400" y="6019800"/>
          <a:ext cx="2438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7" name="Equation" r:id="rId3" imgW="901065" imgH="190500" progId="Equation.3">
                  <p:embed/>
                </p:oleObj>
              </mc:Choice>
              <mc:Fallback>
                <p:oleObj name="Equation" r:id="rId3" imgW="901065" imgH="1905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19800"/>
                        <a:ext cx="2438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2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8" name="Equation" r:id="rId5" imgW="304800" imgH="381000" progId="Equation.3">
                  <p:embed/>
                </p:oleObj>
              </mc:Choice>
              <mc:Fallback>
                <p:oleObj name="Equation" r:id="rId5" imgW="304800" imgH="381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5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9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6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0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1" name="Equation" r:id="rId11" imgW="266700" imgH="279400" progId="Equation.3">
                  <p:embed/>
                </p:oleObj>
              </mc:Choice>
              <mc:Fallback>
                <p:oleObj name="Equation" r:id="rId11" imgW="266700" imgH="279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2" name="Equation" r:id="rId13" imgW="266700" imgH="279400" progId="Equation.3">
                  <p:embed/>
                </p:oleObj>
              </mc:Choice>
              <mc:Fallback>
                <p:oleObj name="Equation" r:id="rId13" imgW="266700" imgH="279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3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7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4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9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5" name="Equation" r:id="rId18" imgW="254000" imgH="393700" progId="Equation.3">
                  <p:embed/>
                </p:oleObj>
              </mc:Choice>
              <mc:Fallback>
                <p:oleObj name="Equation" r:id="rId18" imgW="254000" imgH="3937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4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6" name="Equation" r:id="rId20" imgW="304800" imgH="381000" progId="Equation.3">
                  <p:embed/>
                </p:oleObj>
              </mc:Choice>
              <mc:Fallback>
                <p:oleObj name="Equation" r:id="rId20" imgW="304800" imgH="3810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7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7" name="Equation" r:id="rId22" imgW="304800" imgH="381000" progId="Equation.3">
                  <p:embed/>
                </p:oleObj>
              </mc:Choice>
              <mc:Fallback>
                <p:oleObj name="Equation" r:id="rId22" imgW="304800" imgH="3810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  <a:endParaRPr lang="en-US" sz="3600">
              <a:solidFill>
                <a:srgbClr val="FF0000"/>
              </a:solidFill>
            </a:endParaRPr>
          </a:p>
        </p:txBody>
      </p:sp>
      <p:grpSp>
        <p:nvGrpSpPr>
          <p:cNvPr id="358472" name="Group 72"/>
          <p:cNvGrpSpPr/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58473" name="Object 7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8" name="Equation" r:id="rId23" imgW="1714500" imgH="419100" progId="Equation.3">
                    <p:embed/>
                  </p:oleObj>
                </mc:Choice>
                <mc:Fallback>
                  <p:oleObj name="Equation" r:id="rId23" imgW="1714500" imgH="41910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4" name="Object 7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9" name="Equation" r:id="rId25" imgW="2463800" imgH="533400" progId="Equation.3">
                    <p:embed/>
                  </p:oleObj>
                </mc:Choice>
                <mc:Fallback>
                  <p:oleObj name="Equation" r:id="rId25" imgW="2463800" imgH="53340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5" name="Object 7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20" name="Equation" r:id="rId27" imgW="2235200" imgH="533400" progId="Equation.3">
                    <p:embed/>
                  </p:oleObj>
                </mc:Choice>
                <mc:Fallback>
                  <p:oleObj name="Equation" r:id="rId27" imgW="2235200" imgH="53340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6" name="Rectangle 7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77" name="Freeform 77"/>
          <p:cNvSpPr/>
          <p:nvPr/>
        </p:nvSpPr>
        <p:spPr bwMode="auto">
          <a:xfrm>
            <a:off x="1114425" y="4298950"/>
            <a:ext cx="6397625" cy="2470150"/>
          </a:xfrm>
          <a:custGeom>
            <a:avLst/>
            <a:gdLst/>
            <a:ahLst/>
            <a:cxnLst>
              <a:cxn ang="0">
                <a:pos x="212" y="66"/>
              </a:cxn>
              <a:cxn ang="0">
                <a:pos x="68" y="141"/>
              </a:cxn>
              <a:cxn ang="0">
                <a:pos x="5" y="329"/>
              </a:cxn>
              <a:cxn ang="0">
                <a:pos x="237" y="717"/>
              </a:cxn>
              <a:cxn ang="0">
                <a:pos x="406" y="767"/>
              </a:cxn>
              <a:cxn ang="0">
                <a:pos x="744" y="754"/>
              </a:cxn>
              <a:cxn ang="0">
                <a:pos x="1220" y="717"/>
              </a:cxn>
              <a:cxn ang="0">
                <a:pos x="1496" y="748"/>
              </a:cxn>
              <a:cxn ang="0">
                <a:pos x="1577" y="854"/>
              </a:cxn>
              <a:cxn ang="0">
                <a:pos x="1646" y="1055"/>
              </a:cxn>
              <a:cxn ang="0">
                <a:pos x="1677" y="1424"/>
              </a:cxn>
              <a:cxn ang="0">
                <a:pos x="1733" y="1474"/>
              </a:cxn>
              <a:cxn ang="0">
                <a:pos x="1903" y="1556"/>
              </a:cxn>
              <a:cxn ang="0">
                <a:pos x="2942" y="1506"/>
              </a:cxn>
              <a:cxn ang="0">
                <a:pos x="3061" y="1418"/>
              </a:cxn>
              <a:cxn ang="0">
                <a:pos x="3092" y="1318"/>
              </a:cxn>
              <a:cxn ang="0">
                <a:pos x="3161" y="748"/>
              </a:cxn>
              <a:cxn ang="0">
                <a:pos x="3649" y="685"/>
              </a:cxn>
              <a:cxn ang="0">
                <a:pos x="3731" y="667"/>
              </a:cxn>
              <a:cxn ang="0">
                <a:pos x="3906" y="585"/>
              </a:cxn>
              <a:cxn ang="0">
                <a:pos x="3962" y="228"/>
              </a:cxn>
              <a:cxn ang="0">
                <a:pos x="3762" y="28"/>
              </a:cxn>
              <a:cxn ang="0">
                <a:pos x="3468" y="15"/>
              </a:cxn>
              <a:cxn ang="0">
                <a:pos x="3286" y="97"/>
              </a:cxn>
              <a:cxn ang="0">
                <a:pos x="3123" y="278"/>
              </a:cxn>
              <a:cxn ang="0">
                <a:pos x="3067" y="410"/>
              </a:cxn>
              <a:cxn ang="0">
                <a:pos x="2979" y="573"/>
              </a:cxn>
              <a:cxn ang="0">
                <a:pos x="2904" y="685"/>
              </a:cxn>
              <a:cxn ang="0">
                <a:pos x="2497" y="936"/>
              </a:cxn>
              <a:cxn ang="0">
                <a:pos x="2003" y="848"/>
              </a:cxn>
              <a:cxn ang="0">
                <a:pos x="1921" y="804"/>
              </a:cxn>
              <a:cxn ang="0">
                <a:pos x="1827" y="761"/>
              </a:cxn>
              <a:cxn ang="0">
                <a:pos x="1752" y="710"/>
              </a:cxn>
              <a:cxn ang="0">
                <a:pos x="1690" y="660"/>
              </a:cxn>
              <a:cxn ang="0">
                <a:pos x="1633" y="579"/>
              </a:cxn>
              <a:cxn ang="0">
                <a:pos x="1546" y="222"/>
              </a:cxn>
              <a:cxn ang="0">
                <a:pos x="1458" y="59"/>
              </a:cxn>
            </a:cxnLst>
            <a:rect l="0" t="0" r="r" b="b"/>
            <a:pathLst>
              <a:path w="4030" h="1556">
                <a:moveTo>
                  <a:pt x="1458" y="59"/>
                </a:moveTo>
                <a:cubicBezTo>
                  <a:pt x="1043" y="61"/>
                  <a:pt x="627" y="60"/>
                  <a:pt x="212" y="66"/>
                </a:cubicBezTo>
                <a:cubicBezTo>
                  <a:pt x="186" y="66"/>
                  <a:pt x="127" y="84"/>
                  <a:pt x="106" y="103"/>
                </a:cubicBezTo>
                <a:cubicBezTo>
                  <a:pt x="93" y="115"/>
                  <a:pt x="68" y="141"/>
                  <a:pt x="68" y="141"/>
                </a:cubicBezTo>
                <a:cubicBezTo>
                  <a:pt x="57" y="173"/>
                  <a:pt x="65" y="154"/>
                  <a:pt x="37" y="197"/>
                </a:cubicBezTo>
                <a:cubicBezTo>
                  <a:pt x="18" y="225"/>
                  <a:pt x="12" y="293"/>
                  <a:pt x="5" y="329"/>
                </a:cubicBezTo>
                <a:cubicBezTo>
                  <a:pt x="9" y="426"/>
                  <a:pt x="0" y="632"/>
                  <a:pt x="131" y="673"/>
                </a:cubicBezTo>
                <a:cubicBezTo>
                  <a:pt x="162" y="694"/>
                  <a:pt x="201" y="707"/>
                  <a:pt x="237" y="717"/>
                </a:cubicBezTo>
                <a:cubicBezTo>
                  <a:pt x="268" y="737"/>
                  <a:pt x="313" y="745"/>
                  <a:pt x="350" y="754"/>
                </a:cubicBezTo>
                <a:cubicBezTo>
                  <a:pt x="369" y="758"/>
                  <a:pt x="406" y="767"/>
                  <a:pt x="406" y="767"/>
                </a:cubicBezTo>
                <a:cubicBezTo>
                  <a:pt x="504" y="765"/>
                  <a:pt x="602" y="765"/>
                  <a:pt x="700" y="761"/>
                </a:cubicBezTo>
                <a:cubicBezTo>
                  <a:pt x="715" y="760"/>
                  <a:pt x="729" y="755"/>
                  <a:pt x="744" y="754"/>
                </a:cubicBezTo>
                <a:cubicBezTo>
                  <a:pt x="834" y="749"/>
                  <a:pt x="1013" y="742"/>
                  <a:pt x="1013" y="742"/>
                </a:cubicBezTo>
                <a:cubicBezTo>
                  <a:pt x="1085" y="733"/>
                  <a:pt x="1149" y="722"/>
                  <a:pt x="1220" y="717"/>
                </a:cubicBezTo>
                <a:cubicBezTo>
                  <a:pt x="1301" y="719"/>
                  <a:pt x="1383" y="719"/>
                  <a:pt x="1464" y="723"/>
                </a:cubicBezTo>
                <a:cubicBezTo>
                  <a:pt x="1489" y="724"/>
                  <a:pt x="1480" y="732"/>
                  <a:pt x="1496" y="748"/>
                </a:cubicBezTo>
                <a:cubicBezTo>
                  <a:pt x="1512" y="765"/>
                  <a:pt x="1531" y="779"/>
                  <a:pt x="1546" y="798"/>
                </a:cubicBezTo>
                <a:cubicBezTo>
                  <a:pt x="1560" y="815"/>
                  <a:pt x="1564" y="836"/>
                  <a:pt x="1577" y="854"/>
                </a:cubicBezTo>
                <a:cubicBezTo>
                  <a:pt x="1587" y="886"/>
                  <a:pt x="1595" y="920"/>
                  <a:pt x="1615" y="948"/>
                </a:cubicBezTo>
                <a:cubicBezTo>
                  <a:pt x="1626" y="982"/>
                  <a:pt x="1640" y="1019"/>
                  <a:pt x="1646" y="1055"/>
                </a:cubicBezTo>
                <a:cubicBezTo>
                  <a:pt x="1656" y="1118"/>
                  <a:pt x="1654" y="1181"/>
                  <a:pt x="1665" y="1243"/>
                </a:cubicBezTo>
                <a:cubicBezTo>
                  <a:pt x="1667" y="1301"/>
                  <a:pt x="1664" y="1365"/>
                  <a:pt x="1677" y="1424"/>
                </a:cubicBezTo>
                <a:cubicBezTo>
                  <a:pt x="1679" y="1434"/>
                  <a:pt x="1686" y="1456"/>
                  <a:pt x="1696" y="1462"/>
                </a:cubicBezTo>
                <a:cubicBezTo>
                  <a:pt x="1707" y="1469"/>
                  <a:pt x="1733" y="1474"/>
                  <a:pt x="1733" y="1474"/>
                </a:cubicBezTo>
                <a:cubicBezTo>
                  <a:pt x="1756" y="1489"/>
                  <a:pt x="1783" y="1504"/>
                  <a:pt x="1809" y="1512"/>
                </a:cubicBezTo>
                <a:cubicBezTo>
                  <a:pt x="1837" y="1530"/>
                  <a:pt x="1872" y="1545"/>
                  <a:pt x="1903" y="1556"/>
                </a:cubicBezTo>
                <a:cubicBezTo>
                  <a:pt x="2172" y="1551"/>
                  <a:pt x="2441" y="1542"/>
                  <a:pt x="2710" y="1537"/>
                </a:cubicBezTo>
                <a:cubicBezTo>
                  <a:pt x="2794" y="1533"/>
                  <a:pt x="2862" y="1525"/>
                  <a:pt x="2942" y="1506"/>
                </a:cubicBezTo>
                <a:cubicBezTo>
                  <a:pt x="2963" y="1501"/>
                  <a:pt x="2978" y="1487"/>
                  <a:pt x="2998" y="1481"/>
                </a:cubicBezTo>
                <a:cubicBezTo>
                  <a:pt x="3023" y="1462"/>
                  <a:pt x="3043" y="1444"/>
                  <a:pt x="3061" y="1418"/>
                </a:cubicBezTo>
                <a:cubicBezTo>
                  <a:pt x="3070" y="1406"/>
                  <a:pt x="3086" y="1380"/>
                  <a:pt x="3086" y="1380"/>
                </a:cubicBezTo>
                <a:cubicBezTo>
                  <a:pt x="3088" y="1359"/>
                  <a:pt x="3091" y="1339"/>
                  <a:pt x="3092" y="1318"/>
                </a:cubicBezTo>
                <a:cubicBezTo>
                  <a:pt x="3098" y="1163"/>
                  <a:pt x="3056" y="1001"/>
                  <a:pt x="3105" y="854"/>
                </a:cubicBezTo>
                <a:cubicBezTo>
                  <a:pt x="3118" y="816"/>
                  <a:pt x="3118" y="761"/>
                  <a:pt x="3161" y="748"/>
                </a:cubicBezTo>
                <a:cubicBezTo>
                  <a:pt x="3253" y="685"/>
                  <a:pt x="3415" y="712"/>
                  <a:pt x="3499" y="710"/>
                </a:cubicBezTo>
                <a:cubicBezTo>
                  <a:pt x="3555" y="705"/>
                  <a:pt x="3596" y="696"/>
                  <a:pt x="3649" y="685"/>
                </a:cubicBezTo>
                <a:cubicBezTo>
                  <a:pt x="3660" y="683"/>
                  <a:pt x="3670" y="681"/>
                  <a:pt x="3681" y="679"/>
                </a:cubicBezTo>
                <a:cubicBezTo>
                  <a:pt x="3698" y="675"/>
                  <a:pt x="3731" y="667"/>
                  <a:pt x="3731" y="667"/>
                </a:cubicBezTo>
                <a:cubicBezTo>
                  <a:pt x="3762" y="651"/>
                  <a:pt x="3792" y="644"/>
                  <a:pt x="3825" y="635"/>
                </a:cubicBezTo>
                <a:cubicBezTo>
                  <a:pt x="3849" y="619"/>
                  <a:pt x="3880" y="593"/>
                  <a:pt x="3906" y="585"/>
                </a:cubicBezTo>
                <a:cubicBezTo>
                  <a:pt x="3955" y="548"/>
                  <a:pt x="3997" y="527"/>
                  <a:pt x="4019" y="466"/>
                </a:cubicBezTo>
                <a:cubicBezTo>
                  <a:pt x="4030" y="401"/>
                  <a:pt x="4001" y="286"/>
                  <a:pt x="3962" y="228"/>
                </a:cubicBezTo>
                <a:cubicBezTo>
                  <a:pt x="3953" y="202"/>
                  <a:pt x="3941" y="193"/>
                  <a:pt x="3925" y="172"/>
                </a:cubicBezTo>
                <a:cubicBezTo>
                  <a:pt x="3879" y="112"/>
                  <a:pt x="3838" y="52"/>
                  <a:pt x="3762" y="28"/>
                </a:cubicBezTo>
                <a:cubicBezTo>
                  <a:pt x="3736" y="10"/>
                  <a:pt x="3720" y="8"/>
                  <a:pt x="3687" y="3"/>
                </a:cubicBezTo>
                <a:cubicBezTo>
                  <a:pt x="3658" y="4"/>
                  <a:pt x="3531" y="0"/>
                  <a:pt x="3468" y="15"/>
                </a:cubicBezTo>
                <a:cubicBezTo>
                  <a:pt x="3439" y="22"/>
                  <a:pt x="3402" y="34"/>
                  <a:pt x="3374" y="47"/>
                </a:cubicBezTo>
                <a:cubicBezTo>
                  <a:pt x="3342" y="62"/>
                  <a:pt x="3320" y="89"/>
                  <a:pt x="3286" y="97"/>
                </a:cubicBezTo>
                <a:cubicBezTo>
                  <a:pt x="3230" y="133"/>
                  <a:pt x="3186" y="167"/>
                  <a:pt x="3148" y="222"/>
                </a:cubicBezTo>
                <a:cubicBezTo>
                  <a:pt x="3134" y="267"/>
                  <a:pt x="3144" y="249"/>
                  <a:pt x="3123" y="278"/>
                </a:cubicBezTo>
                <a:cubicBezTo>
                  <a:pt x="3113" y="308"/>
                  <a:pt x="3109" y="329"/>
                  <a:pt x="3092" y="354"/>
                </a:cubicBezTo>
                <a:cubicBezTo>
                  <a:pt x="3078" y="398"/>
                  <a:pt x="3087" y="380"/>
                  <a:pt x="3067" y="410"/>
                </a:cubicBezTo>
                <a:cubicBezTo>
                  <a:pt x="3058" y="438"/>
                  <a:pt x="3043" y="465"/>
                  <a:pt x="3023" y="485"/>
                </a:cubicBezTo>
                <a:cubicBezTo>
                  <a:pt x="3015" y="517"/>
                  <a:pt x="2996" y="545"/>
                  <a:pt x="2979" y="573"/>
                </a:cubicBezTo>
                <a:cubicBezTo>
                  <a:pt x="2971" y="586"/>
                  <a:pt x="2954" y="610"/>
                  <a:pt x="2954" y="610"/>
                </a:cubicBezTo>
                <a:cubicBezTo>
                  <a:pt x="2945" y="638"/>
                  <a:pt x="2921" y="660"/>
                  <a:pt x="2904" y="685"/>
                </a:cubicBezTo>
                <a:cubicBezTo>
                  <a:pt x="2852" y="761"/>
                  <a:pt x="2816" y="848"/>
                  <a:pt x="2723" y="879"/>
                </a:cubicBezTo>
                <a:cubicBezTo>
                  <a:pt x="2662" y="921"/>
                  <a:pt x="2569" y="928"/>
                  <a:pt x="2497" y="936"/>
                </a:cubicBezTo>
                <a:cubicBezTo>
                  <a:pt x="2240" y="930"/>
                  <a:pt x="2258" y="941"/>
                  <a:pt x="2084" y="886"/>
                </a:cubicBezTo>
                <a:cubicBezTo>
                  <a:pt x="2058" y="868"/>
                  <a:pt x="2033" y="858"/>
                  <a:pt x="2003" y="848"/>
                </a:cubicBezTo>
                <a:cubicBezTo>
                  <a:pt x="1997" y="846"/>
                  <a:pt x="1984" y="842"/>
                  <a:pt x="1984" y="842"/>
                </a:cubicBezTo>
                <a:cubicBezTo>
                  <a:pt x="1965" y="828"/>
                  <a:pt x="1943" y="814"/>
                  <a:pt x="1921" y="804"/>
                </a:cubicBezTo>
                <a:cubicBezTo>
                  <a:pt x="1909" y="799"/>
                  <a:pt x="1884" y="792"/>
                  <a:pt x="1884" y="792"/>
                </a:cubicBezTo>
                <a:cubicBezTo>
                  <a:pt x="1840" y="763"/>
                  <a:pt x="1860" y="772"/>
                  <a:pt x="1827" y="761"/>
                </a:cubicBezTo>
                <a:cubicBezTo>
                  <a:pt x="1785" y="731"/>
                  <a:pt x="1804" y="740"/>
                  <a:pt x="1771" y="729"/>
                </a:cubicBezTo>
                <a:cubicBezTo>
                  <a:pt x="1765" y="723"/>
                  <a:pt x="1759" y="715"/>
                  <a:pt x="1752" y="710"/>
                </a:cubicBezTo>
                <a:cubicBezTo>
                  <a:pt x="1744" y="705"/>
                  <a:pt x="1734" y="704"/>
                  <a:pt x="1727" y="698"/>
                </a:cubicBezTo>
                <a:cubicBezTo>
                  <a:pt x="1713" y="687"/>
                  <a:pt x="1690" y="660"/>
                  <a:pt x="1690" y="660"/>
                </a:cubicBezTo>
                <a:cubicBezTo>
                  <a:pt x="1677" y="627"/>
                  <a:pt x="1691" y="656"/>
                  <a:pt x="1665" y="623"/>
                </a:cubicBezTo>
                <a:cubicBezTo>
                  <a:pt x="1654" y="609"/>
                  <a:pt x="1633" y="579"/>
                  <a:pt x="1633" y="579"/>
                </a:cubicBezTo>
                <a:cubicBezTo>
                  <a:pt x="1616" y="526"/>
                  <a:pt x="1593" y="471"/>
                  <a:pt x="1583" y="416"/>
                </a:cubicBezTo>
                <a:cubicBezTo>
                  <a:pt x="1571" y="351"/>
                  <a:pt x="1566" y="286"/>
                  <a:pt x="1546" y="222"/>
                </a:cubicBezTo>
                <a:cubicBezTo>
                  <a:pt x="1532" y="178"/>
                  <a:pt x="1537" y="118"/>
                  <a:pt x="1496" y="91"/>
                </a:cubicBezTo>
                <a:cubicBezTo>
                  <a:pt x="1476" y="62"/>
                  <a:pt x="1475" y="79"/>
                  <a:pt x="1458" y="59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478" name="Text Box 78"/>
          <p:cNvSpPr txBox="1">
            <a:spLocks noChangeArrowheads="1"/>
          </p:cNvSpPr>
          <p:nvPr/>
        </p:nvSpPr>
        <p:spPr bwMode="auto">
          <a:xfrm>
            <a:off x="76200" y="2743200"/>
            <a:ext cx="24780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(parse tree)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65FB-C09C-42F9-87A1-979A9F443109}" type="datetime1">
              <a:rPr lang="en-US" smtClean="0"/>
            </a:fld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9653-1569-45B0-A122-334AFEF9E9D9}" type="slidenum">
              <a:rPr lang="en-US"/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457200" y="1295400"/>
          <a:ext cx="792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1" name="Equation" r:id="rId1" imgW="8356600" imgH="431800" progId="Equation.3">
                  <p:embed/>
                </p:oleObj>
              </mc:Choice>
              <mc:Fallback>
                <p:oleObj name="Equation" r:id="rId1" imgW="83566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924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457200" y="2590800"/>
          <a:ext cx="7543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2" name="Equation" r:id="rId3" imgW="7912100" imgH="431800" progId="Equation.3">
                  <p:embed/>
                </p:oleObj>
              </mc:Choice>
              <mc:Fallback>
                <p:oleObj name="Equation" r:id="rId3" imgW="79121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543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10" name="Group 38"/>
          <p:cNvGrpSpPr/>
          <p:nvPr/>
        </p:nvGrpSpPr>
        <p:grpSpPr bwMode="auto">
          <a:xfrm>
            <a:off x="3505200" y="3200400"/>
            <a:ext cx="4495800" cy="3505200"/>
            <a:chOff x="1632" y="1392"/>
            <a:chExt cx="3648" cy="2880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3" name="Equation" r:id="rId5" imgW="304800" imgH="381000" progId="Equation.3">
                    <p:embed/>
                  </p:oleObj>
                </mc:Choice>
                <mc:Fallback>
                  <p:oleObj name="Equation" r:id="rId5" imgW="304800" imgH="3810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4" name="Equation" r:id="rId7" imgW="330200" imgH="368300" progId="Equation.3">
                    <p:embed/>
                  </p:oleObj>
                </mc:Choice>
                <mc:Fallback>
                  <p:oleObj name="Equation" r:id="rId7" imgW="330200" imgH="3683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8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5" name="Equation" r:id="rId9" imgW="330200" imgH="368300" progId="Equation.3">
                    <p:embed/>
                  </p:oleObj>
                </mc:Choice>
                <mc:Fallback>
                  <p:oleObj name="Equation" r:id="rId9" imgW="330200" imgH="3683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6" name="Equation" r:id="rId11" imgW="266700" imgH="279400" progId="Equation.3">
                    <p:embed/>
                  </p:oleObj>
                </mc:Choice>
                <mc:Fallback>
                  <p:oleObj name="Equation" r:id="rId11" imgW="266700" imgH="2794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7" name="Equation" r:id="rId13" imgW="266700" imgH="279400" progId="Equation.3">
                    <p:embed/>
                  </p:oleObj>
                </mc:Choice>
                <mc:Fallback>
                  <p:oleObj name="Equation" r:id="rId13" imgW="266700" imgH="2794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8" name="Equation" r:id="rId14" imgW="330200" imgH="368300" progId="Equation.3">
                    <p:embed/>
                  </p:oleObj>
                </mc:Choice>
                <mc:Fallback>
                  <p:oleObj name="Equation" r:id="rId14" imgW="330200" imgH="3683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9" name="Equation" r:id="rId16" imgW="330200" imgH="368300" progId="Equation.3">
                    <p:embed/>
                  </p:oleObj>
                </mc:Choice>
                <mc:Fallback>
                  <p:oleObj name="Equation" r:id="rId16" imgW="330200" imgH="3683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40" name="Equation" r:id="rId18" imgW="254000" imgH="393700" progId="Equation.3">
                    <p:embed/>
                  </p:oleObj>
                </mc:Choice>
                <mc:Fallback>
                  <p:oleObj name="Equation" r:id="rId18" imgW="254000" imgH="3937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41" name="Equation" r:id="rId20" imgW="304800" imgH="381000" progId="Equation.3">
                    <p:embed/>
                  </p:oleObj>
                </mc:Choice>
                <mc:Fallback>
                  <p:oleObj name="Equation" r:id="rId20" imgW="304800" imgH="3810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42" name="Equation" r:id="rId22" imgW="304800" imgH="381000" progId="Equation.3">
                    <p:embed/>
                  </p:oleObj>
                </mc:Choice>
                <mc:Fallback>
                  <p:oleObj name="Equation" r:id="rId22" imgW="304800" imgH="3810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381000" y="3810000"/>
            <a:ext cx="3048000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Give same 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Sometimes, derivation order doesn’t matter</a:t>
            </a:r>
            <a:endParaRPr lang="en-US"/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41036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derivation:</a:t>
            </a:r>
            <a:endParaRPr lang="en-US">
              <a:solidFill>
                <a:srgbClr val="CC0099"/>
              </a:solidFill>
            </a:endParaRP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1981200"/>
            <a:ext cx="427196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derivation:</a:t>
            </a:r>
            <a:endParaRPr lang="en-US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531-B6D7-4B81-B638-F645B9FCB7D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DFA0-CA16-4BDD-AEF2-66BB30524BEF}" type="slidenum">
              <a:rPr lang="en-US"/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Ambiguity</a:t>
            </a:r>
            <a:endParaRPr lang="en-US" sz="440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164-6247-462A-8E79-EAEFC85B439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CB1-5602-496E-B732-D097D3F2D8B3}" type="slidenum">
              <a:rPr lang="en-US"/>
            </a:fld>
            <a:endParaRPr lang="en-US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99"/>
                </a:solidFill>
              </a:rPr>
              <a:t>Derivation</a:t>
            </a:r>
            <a:r>
              <a:rPr lang="en-US"/>
              <a:t> of string “the dog walks”: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3" name="Equation" r:id="rId1" imgW="6819900" imgH="3708400" progId="Equation.3">
                  <p:embed/>
                </p:oleObj>
              </mc:Choice>
              <mc:Fallback>
                <p:oleObj name="Equation" r:id="rId1" imgW="6819900" imgH="370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3009-56A5-44D6-93AC-CB8AA47B3121}" type="datetime1">
              <a:rPr lang="en-US" smtClean="0"/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F860-E305-4A6D-AB0D-A26DE38FADF8}" type="slidenum">
              <a:rPr lang="en-US"/>
            </a:fld>
            <a:endParaRPr lang="en-US"/>
          </a:p>
        </p:txBody>
      </p:sp>
      <p:sp>
        <p:nvSpPr>
          <p:cNvPr id="365636" name="Text Box 68"/>
          <p:cNvSpPr txBox="1">
            <a:spLocks noChangeArrowheads="1"/>
          </p:cNvSpPr>
          <p:nvPr/>
        </p:nvSpPr>
        <p:spPr bwMode="auto">
          <a:xfrm>
            <a:off x="381000" y="533400"/>
            <a:ext cx="76469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 for mathematical expressions</a:t>
            </a:r>
            <a:endParaRPr lang="en-US"/>
          </a:p>
        </p:txBody>
      </p:sp>
      <p:graphicFrame>
        <p:nvGraphicFramePr>
          <p:cNvPr id="365638" name="Object 70"/>
          <p:cNvGraphicFramePr>
            <a:graphicFrameLocks noChangeAspect="1"/>
          </p:cNvGraphicFramePr>
          <p:nvPr/>
        </p:nvGraphicFramePr>
        <p:xfrm>
          <a:off x="2133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3" name="Equation" r:id="rId1" imgW="1904365" imgH="215900" progId="Equation.3">
                  <p:embed/>
                </p:oleObj>
              </mc:Choice>
              <mc:Fallback>
                <p:oleObj name="Equation" r:id="rId1" imgW="1904365" imgH="2159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39" name="Text Box 71"/>
          <p:cNvSpPr txBox="1">
            <a:spLocks noChangeArrowheads="1"/>
          </p:cNvSpPr>
          <p:nvPr/>
        </p:nvSpPr>
        <p:spPr bwMode="auto">
          <a:xfrm>
            <a:off x="533400" y="3276600"/>
            <a:ext cx="33242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strings:</a:t>
            </a:r>
            <a:endParaRPr lang="en-US"/>
          </a:p>
        </p:txBody>
      </p:sp>
      <p:sp>
        <p:nvSpPr>
          <p:cNvPr id="365641" name="Line 73"/>
          <p:cNvSpPr>
            <a:spLocks noChangeShapeType="1"/>
          </p:cNvSpPr>
          <p:nvPr/>
        </p:nvSpPr>
        <p:spPr bwMode="auto">
          <a:xfrm flipV="1">
            <a:off x="2057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5642" name="Text Box 74"/>
          <p:cNvSpPr txBox="1">
            <a:spLocks noChangeArrowheads="1"/>
          </p:cNvSpPr>
          <p:nvPr/>
        </p:nvSpPr>
        <p:spPr bwMode="auto">
          <a:xfrm>
            <a:off x="533400" y="5334000"/>
            <a:ext cx="40147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Denotes any number</a:t>
            </a:r>
            <a:endParaRPr lang="en-US"/>
          </a:p>
        </p:txBody>
      </p:sp>
      <p:grpSp>
        <p:nvGrpSpPr>
          <p:cNvPr id="365644" name="Group 76"/>
          <p:cNvGrpSpPr/>
          <p:nvPr/>
        </p:nvGrpSpPr>
        <p:grpSpPr bwMode="auto">
          <a:xfrm>
            <a:off x="990600" y="1447800"/>
            <a:ext cx="6400800" cy="762000"/>
            <a:chOff x="624" y="912"/>
            <a:chExt cx="4032" cy="480"/>
          </a:xfrm>
        </p:grpSpPr>
        <p:graphicFrame>
          <p:nvGraphicFramePr>
            <p:cNvPr id="365570" name="Object 2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6108700" imgH="546100" progId="Equation.3">
                    <p:embed/>
                  </p:oleObj>
                </mc:Choice>
                <mc:Fallback>
                  <p:oleObj name="Equation" r:id="rId3" imgW="6108700" imgH="5461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75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F9C0-14B0-4FE4-903F-AC875F6872CC}" type="datetime1">
              <a:rPr lang="en-US" smtClean="0"/>
            </a:fld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CE36-E516-4742-AE3B-339BB9BA4450}" type="slidenum">
              <a:rPr lang="en-US"/>
            </a:fld>
            <a:endParaRPr lang="en-US"/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4724400" y="3733800"/>
            <a:ext cx="4287838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A leftmost derivation</a:t>
            </a:r>
            <a:endParaRPr lang="en-US">
              <a:solidFill>
                <a:srgbClr val="CC0099"/>
              </a:solidFill>
            </a:endParaRPr>
          </a:p>
          <a:p>
            <a:r>
              <a:rPr lang="en-US">
                <a:solidFill>
                  <a:srgbClr val="CC0099"/>
                </a:solidFill>
              </a:rPr>
              <a:t>for</a:t>
            </a:r>
            <a:endParaRPr lang="en-US">
              <a:solidFill>
                <a:srgbClr val="CC0099"/>
              </a:solidFill>
            </a:endParaRPr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5562600" y="4495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7" name="Equation" r:id="rId1" imgW="1676400" imgH="342900" progId="Equation.3">
                  <p:embed/>
                </p:oleObj>
              </mc:Choice>
              <mc:Fallback>
                <p:oleObj name="Equation" r:id="rId1" imgW="16764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8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29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8" name="Equation" r:id="rId3" imgW="355600" imgH="368300" progId="Equation.3">
                  <p:embed/>
                </p:oleObj>
              </mc:Choice>
              <mc:Fallback>
                <p:oleObj name="Equation" r:id="rId3" imgW="3556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Oval 6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1" name="Object 7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9" name="Equation" r:id="rId5" imgW="355600" imgH="368300" progId="Equation.3">
                  <p:embed/>
                </p:oleObj>
              </mc:Choice>
              <mc:Fallback>
                <p:oleObj name="Equation" r:id="rId5" imgW="355600" imgH="368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2" name="Oval 8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3" name="Object 9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0" name="Equation" r:id="rId6" imgW="355600" imgH="368300" progId="Equation.3">
                  <p:embed/>
                </p:oleObj>
              </mc:Choice>
              <mc:Fallback>
                <p:oleObj name="Equation" r:id="rId6" imgW="355600" imgH="368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4" name="Oval 10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35" name="Oval 11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6" name="Object 12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1" name="Equation" r:id="rId7" imgW="355600" imgH="368300" progId="Equation.3">
                  <p:embed/>
                </p:oleObj>
              </mc:Choice>
              <mc:Fallback>
                <p:oleObj name="Equation" r:id="rId7" imgW="355600" imgH="368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7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8" name="Object 14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2" name="Equation" r:id="rId8" imgW="355600" imgH="368300" progId="Equation.3">
                  <p:embed/>
                </p:oleObj>
              </mc:Choice>
              <mc:Fallback>
                <p:oleObj name="Equation" r:id="rId8" imgW="355600" imgH="368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9" name="Oval 15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40" name="Oval 16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41" name="Oval 17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42" name="Oval 18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43" name="Object 19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3" name="Equation" r:id="rId9" imgW="292100" imgH="292100" progId="Equation.3">
                  <p:embed/>
                </p:oleObj>
              </mc:Choice>
              <mc:Fallback>
                <p:oleObj name="Equation" r:id="rId9" imgW="292100" imgH="292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4" name="Object 20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4" name="Equation" r:id="rId11" imgW="266700" imgH="279400" progId="Equation.3">
                  <p:embed/>
                </p:oleObj>
              </mc:Choice>
              <mc:Fallback>
                <p:oleObj name="Equation" r:id="rId11" imgW="266700" imgH="279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5" name="Object 21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5" name="Equation" r:id="rId13" imgW="266700" imgH="279400" progId="Equation.3">
                  <p:embed/>
                </p:oleObj>
              </mc:Choice>
              <mc:Fallback>
                <p:oleObj name="Equation" r:id="rId13" imgW="266700" imgH="279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6" name="Object 22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6" name="Equation" r:id="rId14" imgW="266700" imgH="279400" progId="Equation.3">
                  <p:embed/>
                </p:oleObj>
              </mc:Choice>
              <mc:Fallback>
                <p:oleObj name="Equation" r:id="rId14" imgW="266700" imgH="2794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7" name="Object 23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7" name="Equation" r:id="rId15" imgW="215900" imgH="241300" progId="Equation.3">
                  <p:embed/>
                </p:oleObj>
              </mc:Choice>
              <mc:Fallback>
                <p:oleObj name="Equation" r:id="rId15" imgW="215900" imgH="2413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8" name="Line 24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49" name="Line 25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50" name="Line 26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1" name="Line 27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2" name="Line 28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3" name="Line 29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4" name="Line 30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5" name="Line 31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6" name="Line 32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7457" name="Object 33"/>
          <p:cNvGraphicFramePr>
            <a:graphicFrameLocks noChangeAspect="1"/>
          </p:cNvGraphicFramePr>
          <p:nvPr/>
        </p:nvGraphicFramePr>
        <p:xfrm>
          <a:off x="2209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8" name="Equation" r:id="rId17" imgW="6578600" imgH="1295400" progId="Equation.3">
                  <p:embed/>
                </p:oleObj>
              </mc:Choice>
              <mc:Fallback>
                <p:oleObj name="Equation" r:id="rId17" imgW="6578600" imgH="1295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7459" name="Group 35"/>
          <p:cNvGrpSpPr/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487460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499" name="Equation" r:id="rId19" imgW="6108700" imgH="546100" progId="Equation.3">
                    <p:embed/>
                  </p:oleObj>
                </mc:Choice>
                <mc:Fallback>
                  <p:oleObj name="Equation" r:id="rId19" imgW="6108700" imgH="5461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6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A51A-FC2D-4029-87CE-843621446AE1}" type="datetime1">
              <a:rPr lang="en-US" smtClean="0"/>
            </a:fld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5DE-4D89-46C5-8725-1F61B04F0D96}" type="slidenum">
              <a:rPr lang="en-US"/>
            </a:fld>
            <a:endParaRPr lang="en-US"/>
          </a:p>
        </p:txBody>
      </p:sp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4" name="Object 1024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3" name="Equation" r:id="rId1" imgW="355600" imgH="368300" progId="Equation.3">
                  <p:embed/>
                </p:oleObj>
              </mc:Choice>
              <mc:Fallback>
                <p:oleObj name="Equation" r:id="rId1" imgW="355600" imgH="3683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5" name="Object 102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4" name="Equation" r:id="rId3" imgW="355600" imgH="368300" progId="Equation.3">
                  <p:embed/>
                </p:oleObj>
              </mc:Choice>
              <mc:Fallback>
                <p:oleObj name="Equation" r:id="rId3" imgW="355600" imgH="3683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6" name="Object 1026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5" name="Equation" r:id="rId4" imgW="355600" imgH="368300" progId="Equation.3">
                  <p:embed/>
                </p:oleObj>
              </mc:Choice>
              <mc:Fallback>
                <p:oleObj name="Equation" r:id="rId4" imgW="355600" imgH="36830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7" name="Object 1027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6" name="Equation" r:id="rId5" imgW="292100" imgH="292100" progId="Equation.3">
                  <p:embed/>
                </p:oleObj>
              </mc:Choice>
              <mc:Fallback>
                <p:oleObj name="Equation" r:id="rId5" imgW="292100" imgH="29210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88" name="Object 1028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7" name="Equation" r:id="rId7" imgW="266700" imgH="279400" progId="Equation.3">
                  <p:embed/>
                </p:oleObj>
              </mc:Choice>
              <mc:Fallback>
                <p:oleObj name="Equation" r:id="rId7" imgW="266700" imgH="27940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89" name="Object 1029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8" name="Equation" r:id="rId9" imgW="266700" imgH="279400" progId="Equation.3">
                  <p:embed/>
                </p:oleObj>
              </mc:Choice>
              <mc:Fallback>
                <p:oleObj name="Equation" r:id="rId9" imgW="266700" imgH="27940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0" name="Object 1030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9" name="Equation" r:id="rId10" imgW="215900" imgH="241300" progId="Equation.3">
                  <p:embed/>
                </p:oleObj>
              </mc:Choice>
              <mc:Fallback>
                <p:oleObj name="Equation" r:id="rId10" imgW="215900" imgH="24130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91" name="Object 1031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0" name="Equation" r:id="rId12" imgW="355600" imgH="368300" progId="Equation.3">
                  <p:embed/>
                </p:oleObj>
              </mc:Choice>
              <mc:Fallback>
                <p:oleObj name="Equation" r:id="rId12" imgW="355600" imgH="36830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92" name="Object 1032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1" name="Equation" r:id="rId13" imgW="355600" imgH="368300" progId="Equation.3">
                  <p:embed/>
                </p:oleObj>
              </mc:Choice>
              <mc:Fallback>
                <p:oleObj name="Equation" r:id="rId13" imgW="355600" imgH="36830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93" name="Object 1033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2" name="Equation" r:id="rId14" imgW="266700" imgH="279400" progId="Equation.3">
                  <p:embed/>
                </p:oleObj>
              </mc:Choice>
              <mc:Fallback>
                <p:oleObj name="Equation" r:id="rId14" imgW="266700" imgH="27940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4" name="Object 1034"/>
          <p:cNvGraphicFramePr>
            <a:graphicFrameLocks noChangeAspect="1"/>
          </p:cNvGraphicFramePr>
          <p:nvPr/>
        </p:nvGraphicFramePr>
        <p:xfrm>
          <a:off x="152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3" name="Equation" r:id="rId15" imgW="7327900" imgH="1295400" progId="Equation.3">
                  <p:embed/>
                </p:oleObj>
              </mc:Choice>
              <mc:Fallback>
                <p:oleObj name="Equation" r:id="rId15" imgW="7327900" imgH="1295400" progId="Equation.3">
                  <p:embed/>
                  <p:pic>
                    <p:nvPicPr>
                      <p:cNvPr id="0" name="Picture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3868738" cy="17478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Another </a:t>
            </a:r>
            <a:endParaRPr lang="en-US">
              <a:solidFill>
                <a:srgbClr val="CC0099"/>
              </a:solidFill>
            </a:endParaRPr>
          </a:p>
          <a:p>
            <a:r>
              <a:rPr lang="en-US">
                <a:solidFill>
                  <a:srgbClr val="CC0099"/>
                </a:solidFill>
              </a:rPr>
              <a:t>leftmost derivation</a:t>
            </a:r>
            <a:endParaRPr lang="en-US">
              <a:solidFill>
                <a:srgbClr val="CC0099"/>
              </a:solidFill>
            </a:endParaRPr>
          </a:p>
          <a:p>
            <a:r>
              <a:rPr lang="en-US">
                <a:solidFill>
                  <a:srgbClr val="CC0099"/>
                </a:solidFill>
              </a:rPr>
              <a:t>for</a:t>
            </a:r>
            <a:endParaRPr lang="en-US">
              <a:solidFill>
                <a:srgbClr val="CC0099"/>
              </a:solidFill>
            </a:endParaRPr>
          </a:p>
        </p:txBody>
      </p:sp>
      <p:grpSp>
        <p:nvGrpSpPr>
          <p:cNvPr id="369699" name="Group 35"/>
          <p:cNvGrpSpPr/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502796" name="Object 10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34" name="Equation" r:id="rId17" imgW="6108700" imgH="546100" progId="Equation.3">
                    <p:embed/>
                  </p:oleObj>
                </mc:Choice>
                <mc:Fallback>
                  <p:oleObj name="Equation" r:id="rId17" imgW="6108700" imgH="546100" progId="Equation.3">
                    <p:embed/>
                    <p:pic>
                      <p:nvPicPr>
                        <p:cNvPr id="0" name="Picture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70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02795" name="Object 1035"/>
          <p:cNvGraphicFramePr>
            <a:graphicFrameLocks noChangeAspect="1"/>
          </p:cNvGraphicFramePr>
          <p:nvPr/>
        </p:nvGraphicFramePr>
        <p:xfrm>
          <a:off x="1066800" y="50292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5" name="Equation" r:id="rId19" imgW="1676400" imgH="342900" progId="Equation.3">
                  <p:embed/>
                </p:oleObj>
              </mc:Choice>
              <mc:Fallback>
                <p:oleObj name="Equation" r:id="rId19" imgW="1676400" imgH="342900" progId="Equation.3">
                  <p:embed/>
                  <p:pic>
                    <p:nvPicPr>
                      <p:cNvPr id="0" name="Picture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8DE2-86F6-407B-88BD-6442C7891C2B}" type="datetime1">
              <a:rPr lang="en-US" smtClean="0"/>
            </a:fld>
            <a:endParaRPr lang="en-US"/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1FC7-38B5-4716-AEF3-8CD347B770BE}" type="slidenum">
              <a:rPr lang="en-US"/>
            </a:fld>
            <a:endParaRPr lang="en-US"/>
          </a:p>
        </p:txBody>
      </p:sp>
      <p:graphicFrame>
        <p:nvGraphicFramePr>
          <p:cNvPr id="503808" name="Object 1024"/>
          <p:cNvGraphicFramePr>
            <a:graphicFrameLocks noChangeAspect="1"/>
          </p:cNvGraphicFramePr>
          <p:nvPr/>
        </p:nvGraphicFramePr>
        <p:xfrm>
          <a:off x="3505200" y="220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4" name="Equation" r:id="rId1" imgW="1676400" imgH="342900" progId="Equation.3">
                  <p:embed/>
                </p:oleObj>
              </mc:Choice>
              <mc:Fallback>
                <p:oleObj name="Equation" r:id="rId1" imgW="1676400" imgH="3429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09" name="Object 102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5" name="Equation" r:id="rId3" imgW="355600" imgH="368300" progId="Equation.3">
                  <p:embed/>
                </p:oleObj>
              </mc:Choice>
              <mc:Fallback>
                <p:oleObj name="Equation" r:id="rId3" imgW="355600" imgH="3683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0" name="Object 1026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6" name="Equation" r:id="rId5" imgW="355600" imgH="368300" progId="Equation.3">
                  <p:embed/>
                </p:oleObj>
              </mc:Choice>
              <mc:Fallback>
                <p:oleObj name="Equation" r:id="rId5" imgW="355600" imgH="36830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1" name="Object 102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7" name="Equation" r:id="rId6" imgW="355600" imgH="368300" progId="Equation.3">
                  <p:embed/>
                </p:oleObj>
              </mc:Choice>
              <mc:Fallback>
                <p:oleObj name="Equation" r:id="rId6" imgW="355600" imgH="36830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07" name="Oval 15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08" name="Oval 16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2" name="Object 1028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8" name="Equation" r:id="rId7" imgW="292100" imgH="292100" progId="Equation.3">
                  <p:embed/>
                </p:oleObj>
              </mc:Choice>
              <mc:Fallback>
                <p:oleObj name="Equation" r:id="rId7" imgW="292100" imgH="29210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3" name="Object 1029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9" name="Equation" r:id="rId9" imgW="266700" imgH="279400" progId="Equation.3">
                  <p:embed/>
                </p:oleObj>
              </mc:Choice>
              <mc:Fallback>
                <p:oleObj name="Equation" r:id="rId9" imgW="266700" imgH="27940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4" name="Object 1030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0" name="Equation" r:id="rId11" imgW="266700" imgH="279400" progId="Equation.3">
                  <p:embed/>
                </p:oleObj>
              </mc:Choice>
              <mc:Fallback>
                <p:oleObj name="Equation" r:id="rId11" imgW="266700" imgH="27940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5" name="Object 1031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1" name="Equation" r:id="rId12" imgW="215900" imgH="241300" progId="Equation.3">
                  <p:embed/>
                </p:oleObj>
              </mc:Choice>
              <mc:Fallback>
                <p:oleObj name="Equation" r:id="rId12" imgW="215900" imgH="24130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4" name="Line 22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5" name="Line 23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16" name="Line 24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8" name="Line 26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9" name="Line 27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2" name="Line 30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3" name="Oval 31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6" name="Object 1032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2" name="Equation" r:id="rId14" imgW="355600" imgH="368300" progId="Equation.3">
                  <p:embed/>
                </p:oleObj>
              </mc:Choice>
              <mc:Fallback>
                <p:oleObj name="Equation" r:id="rId14" imgW="355600" imgH="36830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5" name="Oval 33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7" name="Object 1033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3" name="Equation" r:id="rId15" imgW="355600" imgH="368300" progId="Equation.3">
                  <p:embed/>
                </p:oleObj>
              </mc:Choice>
              <mc:Fallback>
                <p:oleObj name="Equation" r:id="rId15" imgW="355600" imgH="36830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7" name="Oval 35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28" name="Oval 36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8" name="Object 1034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4" name="Equation" r:id="rId16" imgW="266700" imgH="279400" progId="Equation.3">
                  <p:embed/>
                </p:oleObj>
              </mc:Choice>
              <mc:Fallback>
                <p:oleObj name="Equation" r:id="rId16" imgW="266700" imgH="279400" progId="Equation.3">
                  <p:embed/>
                  <p:pic>
                    <p:nvPicPr>
                      <p:cNvPr id="0" name="Picture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0" name="Oval 3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9" name="Object 1035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5" name="Equation" r:id="rId17" imgW="355600" imgH="368300" progId="Equation.3">
                  <p:embed/>
                </p:oleObj>
              </mc:Choice>
              <mc:Fallback>
                <p:oleObj name="Equation" r:id="rId17" imgW="355600" imgH="368300" progId="Equation.3">
                  <p:embed/>
                  <p:pic>
                    <p:nvPicPr>
                      <p:cNvPr id="0" name="Picture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2" name="Oval 4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0" name="Object 1036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6" name="Equation" r:id="rId18" imgW="355600" imgH="368300" progId="Equation.3">
                  <p:embed/>
                </p:oleObj>
              </mc:Choice>
              <mc:Fallback>
                <p:oleObj name="Equation" r:id="rId18" imgW="355600" imgH="368300" progId="Equation.3">
                  <p:embed/>
                  <p:pic>
                    <p:nvPicPr>
                      <p:cNvPr id="0" name="Picture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4" name="Oval 4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1" name="Object 1037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7" name="Equation" r:id="rId19" imgW="355600" imgH="368300" progId="Equation.3">
                  <p:embed/>
                </p:oleObj>
              </mc:Choice>
              <mc:Fallback>
                <p:oleObj name="Equation" r:id="rId19" imgW="355600" imgH="368300" progId="Equation.3">
                  <p:embed/>
                  <p:pic>
                    <p:nvPicPr>
                      <p:cNvPr id="0" name="Picture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6" name="Oval 4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37" name="Oval 4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2" name="Object 1038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8" name="Equation" r:id="rId20" imgW="355600" imgH="368300" progId="Equation.3">
                  <p:embed/>
                </p:oleObj>
              </mc:Choice>
              <mc:Fallback>
                <p:oleObj name="Equation" r:id="rId20" imgW="355600" imgH="368300" progId="Equation.3">
                  <p:embed/>
                  <p:pic>
                    <p:nvPicPr>
                      <p:cNvPr id="0" name="Picture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9" name="Oval 4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3" name="Object 1039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9" name="Equation" r:id="rId21" imgW="355600" imgH="368300" progId="Equation.3">
                  <p:embed/>
                </p:oleObj>
              </mc:Choice>
              <mc:Fallback>
                <p:oleObj name="Equation" r:id="rId21" imgW="355600" imgH="368300" progId="Equation.3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41" name="Oval 4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42" name="Oval 5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43" name="Oval 5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44" name="Oval 5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4" name="Object 1040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0" name="Equation" r:id="rId22" imgW="292100" imgH="292100" progId="Equation.3">
                  <p:embed/>
                </p:oleObj>
              </mc:Choice>
              <mc:Fallback>
                <p:oleObj name="Equation" r:id="rId22" imgW="292100" imgH="292100" progId="Equation.3">
                  <p:embed/>
                  <p:pic>
                    <p:nvPicPr>
                      <p:cNvPr id="0" name="Picture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5" name="Object 1041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1" name="Equation" r:id="rId23" imgW="266700" imgH="279400" progId="Equation.3">
                  <p:embed/>
                </p:oleObj>
              </mc:Choice>
              <mc:Fallback>
                <p:oleObj name="Equation" r:id="rId23" imgW="266700" imgH="279400" progId="Equation.3">
                  <p:embed/>
                  <p:pic>
                    <p:nvPicPr>
                      <p:cNvPr id="0" name="Picture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6" name="Object 1042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2" name="Equation" r:id="rId24" imgW="266700" imgH="279400" progId="Equation.3">
                  <p:embed/>
                </p:oleObj>
              </mc:Choice>
              <mc:Fallback>
                <p:oleObj name="Equation" r:id="rId24" imgW="266700" imgH="279400" progId="Equation.3">
                  <p:embed/>
                  <p:pic>
                    <p:nvPicPr>
                      <p:cNvPr id="0" name="Picture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7" name="Object 1043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3" name="Equation" r:id="rId25" imgW="266700" imgH="279400" progId="Equation.3">
                  <p:embed/>
                </p:oleObj>
              </mc:Choice>
              <mc:Fallback>
                <p:oleObj name="Equation" r:id="rId25" imgW="266700" imgH="279400" progId="Equation.3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8" name="Object 10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4" name="Equation" r:id="rId26" imgW="215900" imgH="241300" progId="Equation.3">
                  <p:embed/>
                </p:oleObj>
              </mc:Choice>
              <mc:Fallback>
                <p:oleObj name="Equation" r:id="rId26" imgW="215900" imgH="241300" progId="Equation.3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50" name="Line 58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1" name="Line 59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52" name="Line 60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3" name="Line 61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4" name="Line 62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5" name="Line 63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6" name="Line 64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7" name="Line 65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8" name="Line 66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62" name="Text Box 70"/>
          <p:cNvSpPr txBox="1">
            <a:spLocks noChangeArrowheads="1"/>
          </p:cNvSpPr>
          <p:nvPr/>
        </p:nvSpPr>
        <p:spPr bwMode="auto">
          <a:xfrm>
            <a:off x="2514600" y="1447800"/>
            <a:ext cx="4137025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Two derivation trees</a:t>
            </a:r>
            <a:endParaRPr lang="en-US"/>
          </a:p>
          <a:p>
            <a:r>
              <a:rPr lang="en-US"/>
              <a:t>for</a:t>
            </a:r>
            <a:endParaRPr lang="en-US"/>
          </a:p>
        </p:txBody>
      </p:sp>
      <p:grpSp>
        <p:nvGrpSpPr>
          <p:cNvPr id="366664" name="Group 72"/>
          <p:cNvGrpSpPr/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503829" name="Object 1045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95" name="Equation" r:id="rId27" imgW="6108700" imgH="546100" progId="Equation.3">
                    <p:embed/>
                  </p:oleObj>
                </mc:Choice>
                <mc:Fallback>
                  <p:oleObj name="Equation" r:id="rId27" imgW="6108700" imgH="546100" progId="Equation.3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66" name="Rectangle 74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AA8-CBE7-4F48-BF57-4AAD5B15FEDE}" type="datetime1">
              <a:rPr lang="en-US" smtClean="0"/>
            </a:fld>
            <a:endParaRPr lang="en-US"/>
          </a:p>
        </p:txBody>
      </p:sp>
      <p:sp>
        <p:nvSpPr>
          <p:cNvPr id="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2D84-45E3-4447-9325-6846983A21DF}" type="slidenum">
              <a:rPr lang="en-US"/>
            </a:fld>
            <a:endParaRPr lang="en-US"/>
          </a:p>
        </p:txBody>
      </p:sp>
      <p:sp>
        <p:nvSpPr>
          <p:cNvPr id="48947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75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0" name="Equation" r:id="rId1" imgW="355600" imgH="368300" progId="Equation.3">
                  <p:embed/>
                </p:oleObj>
              </mc:Choice>
              <mc:Fallback>
                <p:oleObj name="Equation" r:id="rId1" imgW="3556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1" name="Equation" r:id="rId3" imgW="355600" imgH="368300" progId="Equation.3">
                  <p:embed/>
                </p:oleObj>
              </mc:Choice>
              <mc:Fallback>
                <p:oleObj name="Equation" r:id="rId3" imgW="3556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2" name="Equation" r:id="rId4" imgW="355600" imgH="368300" progId="Equation.3">
                  <p:embed/>
                </p:oleObj>
              </mc:Choice>
              <mc:Fallback>
                <p:oleObj name="Equation" r:id="rId4" imgW="355600" imgH="368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81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82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83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3" name="Equation" r:id="rId5" imgW="292100" imgH="292100" progId="Equation.3">
                  <p:embed/>
                </p:oleObj>
              </mc:Choice>
              <mc:Fallback>
                <p:oleObj name="Equation" r:id="rId5" imgW="292100" imgH="292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4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4" name="Equation" r:id="rId7" imgW="215900" imgH="241300" progId="Equation.3">
                  <p:embed/>
                </p:oleObj>
              </mc:Choice>
              <mc:Fallback>
                <p:oleObj name="Equation" r:id="rId7" imgW="2159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5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86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87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88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89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0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2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3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4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95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5" name="Equation" r:id="rId9" imgW="355600" imgH="368300" progId="Equation.3">
                  <p:embed/>
                </p:oleObj>
              </mc:Choice>
              <mc:Fallback>
                <p:oleObj name="Equation" r:id="rId9" imgW="355600" imgH="3683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6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97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6" name="Equation" r:id="rId10" imgW="355600" imgH="368300" progId="Equation.3">
                  <p:embed/>
                </p:oleObj>
              </mc:Choice>
              <mc:Fallback>
                <p:oleObj name="Equation" r:id="rId10" imgW="355600" imgH="3683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8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99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00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1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7" name="Equation" r:id="rId11" imgW="355600" imgH="368300" progId="Equation.3">
                  <p:embed/>
                </p:oleObj>
              </mc:Choice>
              <mc:Fallback>
                <p:oleObj name="Equation" r:id="rId11" imgW="355600" imgH="368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2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3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8" name="Equation" r:id="rId12" imgW="355600" imgH="368300" progId="Equation.3">
                  <p:embed/>
                </p:oleObj>
              </mc:Choice>
              <mc:Fallback>
                <p:oleObj name="Equation" r:id="rId12" imgW="355600" imgH="368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4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5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9" name="Equation" r:id="rId13" imgW="355600" imgH="368300" progId="Equation.3">
                  <p:embed/>
                </p:oleObj>
              </mc:Choice>
              <mc:Fallback>
                <p:oleObj name="Equation" r:id="rId13" imgW="355600" imgH="3683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6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07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8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0" name="Equation" r:id="rId14" imgW="355600" imgH="368300" progId="Equation.3">
                  <p:embed/>
                </p:oleObj>
              </mc:Choice>
              <mc:Fallback>
                <p:oleObj name="Equation" r:id="rId14" imgW="355600" imgH="3683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9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10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1" name="Equation" r:id="rId15" imgW="355600" imgH="368300" progId="Equation.3">
                  <p:embed/>
                </p:oleObj>
              </mc:Choice>
              <mc:Fallback>
                <p:oleObj name="Equation" r:id="rId15" imgW="355600" imgH="3683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1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2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3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4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15" name="Object 43"/>
          <p:cNvGraphicFramePr>
            <a:graphicFrameLocks noChangeAspect="1"/>
          </p:cNvGraphicFramePr>
          <p:nvPr/>
        </p:nvGraphicFramePr>
        <p:xfrm>
          <a:off x="1302385" y="3588385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2" name="Equation" r:id="rId16" imgW="292100" imgH="292100" progId="Equation.3">
                  <p:embed/>
                </p:oleObj>
              </mc:Choice>
              <mc:Fallback>
                <p:oleObj name="Equation" r:id="rId16" imgW="292100" imgH="2921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385" y="3588385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16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3" name="Equation" r:id="rId17" imgW="215900" imgH="241300" progId="Equation.3">
                  <p:embed/>
                </p:oleObj>
              </mc:Choice>
              <mc:Fallback>
                <p:oleObj name="Equation" r:id="rId17" imgW="215900" imgH="2413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7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18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9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0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1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2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3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4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5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9527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4" name="Equation" r:id="rId18" imgW="254000" imgH="368300" progId="Equation.3">
                  <p:embed/>
                </p:oleObj>
              </mc:Choice>
              <mc:Fallback>
                <p:oleObj name="Equation" r:id="rId18" imgW="254000" imgH="3683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28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5" name="Equation" r:id="rId20" imgW="254000" imgH="368300" progId="Equation.3">
                  <p:embed/>
                </p:oleObj>
              </mc:Choice>
              <mc:Fallback>
                <p:oleObj name="Equation" r:id="rId20" imgW="254000" imgH="3683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29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6" name="Equation" r:id="rId21" imgW="254000" imgH="368300" progId="Equation.3">
                  <p:embed/>
                </p:oleObj>
              </mc:Choice>
              <mc:Fallback>
                <p:oleObj name="Equation" r:id="rId21" imgW="254000" imgH="3683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0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7" name="Equation" r:id="rId22" imgW="254000" imgH="368300" progId="Equation.3">
                  <p:embed/>
                </p:oleObj>
              </mc:Choice>
              <mc:Fallback>
                <p:oleObj name="Equation" r:id="rId22" imgW="254000" imgH="3683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1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8" name="Equation" r:id="rId23" imgW="254000" imgH="368300" progId="Equation.3">
                  <p:embed/>
                </p:oleObj>
              </mc:Choice>
              <mc:Fallback>
                <p:oleObj name="Equation" r:id="rId23" imgW="254000" imgH="3683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2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9" name="Equation" r:id="rId24" imgW="254000" imgH="368300" progId="Equation.3">
                  <p:embed/>
                </p:oleObj>
              </mc:Choice>
              <mc:Fallback>
                <p:oleObj name="Equation" r:id="rId24" imgW="254000" imgH="3683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3" name="Object 61"/>
          <p:cNvGraphicFramePr>
            <a:graphicFrameLocks noChangeAspect="1"/>
          </p:cNvGraphicFramePr>
          <p:nvPr/>
        </p:nvGraphicFramePr>
        <p:xfrm>
          <a:off x="2514600" y="1219200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00" name="Equation" r:id="rId25" imgW="1307465" imgH="177800" progId="Equation.3">
                  <p:embed/>
                </p:oleObj>
              </mc:Choice>
              <mc:Fallback>
                <p:oleObj name="Equation" r:id="rId25" imgW="1307465" imgH="1778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3434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3397250" y="171450"/>
            <a:ext cx="10255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take</a:t>
            </a:r>
            <a:endParaRPr lang="en-US"/>
          </a:p>
        </p:txBody>
      </p:sp>
      <p:graphicFrame>
        <p:nvGraphicFramePr>
          <p:cNvPr id="489535" name="Object 63"/>
          <p:cNvGraphicFramePr>
            <a:graphicFrameLocks noChangeAspect="1"/>
          </p:cNvGraphicFramePr>
          <p:nvPr/>
        </p:nvGraphicFramePr>
        <p:xfrm>
          <a:off x="4572000" y="2286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01" name="Equation" r:id="rId27" imgW="1040765" imgH="419100" progId="Equation.3">
                  <p:embed/>
                </p:oleObj>
              </mc:Choice>
              <mc:Fallback>
                <p:oleObj name="Equation" r:id="rId27" imgW="1040765" imgH="4191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1041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B383-9B62-4A0B-86DB-E042161AB9A5}" type="datetime1">
              <a:rPr lang="en-US" smtClean="0"/>
            </a:fld>
            <a:endParaRPr lang="en-US"/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7-C694-440F-9813-C84788C94D48}" type="slidenum">
              <a:rPr lang="en-US"/>
            </a:fld>
            <a:endParaRPr lang="en-US"/>
          </a:p>
        </p:txBody>
      </p:sp>
      <p:sp>
        <p:nvSpPr>
          <p:cNvPr id="490498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2" name="Equation" r:id="rId1" imgW="355600" imgH="368300" progId="Equation.3">
                  <p:embed/>
                </p:oleObj>
              </mc:Choice>
              <mc:Fallback>
                <p:oleObj name="Equation" r:id="rId1" imgW="3556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0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3" name="Equation" r:id="rId3" imgW="355600" imgH="368300" progId="Equation.3">
                  <p:embed/>
                </p:oleObj>
              </mc:Choice>
              <mc:Fallback>
                <p:oleObj name="Equation" r:id="rId3" imgW="3556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2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03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4" name="Equation" r:id="rId4" imgW="355600" imgH="368300" progId="Equation.3">
                  <p:embed/>
                </p:oleObj>
              </mc:Choice>
              <mc:Fallback>
                <p:oleObj name="Equation" r:id="rId4" imgW="355600" imgH="368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4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5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6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07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5" name="Equation" r:id="rId5" imgW="292100" imgH="292100" progId="Equation.3">
                  <p:embed/>
                </p:oleObj>
              </mc:Choice>
              <mc:Fallback>
                <p:oleObj name="Equation" r:id="rId5" imgW="292100" imgH="292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8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6" name="Equation" r:id="rId7" imgW="215900" imgH="241300" progId="Equation.3">
                  <p:embed/>
                </p:oleObj>
              </mc:Choice>
              <mc:Fallback>
                <p:oleObj name="Equation" r:id="rId7" imgW="2159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9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11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2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4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7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8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19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7" name="Equation" r:id="rId9" imgW="355600" imgH="368300" progId="Equation.3">
                  <p:embed/>
                </p:oleObj>
              </mc:Choice>
              <mc:Fallback>
                <p:oleObj name="Equation" r:id="rId9" imgW="355600" imgH="3683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0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1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8" name="Equation" r:id="rId10" imgW="355600" imgH="368300" progId="Equation.3">
                  <p:embed/>
                </p:oleObj>
              </mc:Choice>
              <mc:Fallback>
                <p:oleObj name="Equation" r:id="rId10" imgW="355600" imgH="3683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2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23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24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5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9" name="Equation" r:id="rId11" imgW="355600" imgH="368300" progId="Equation.3">
                  <p:embed/>
                </p:oleObj>
              </mc:Choice>
              <mc:Fallback>
                <p:oleObj name="Equation" r:id="rId11" imgW="355600" imgH="368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6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7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0" name="Equation" r:id="rId12" imgW="355600" imgH="368300" progId="Equation.3">
                  <p:embed/>
                </p:oleObj>
              </mc:Choice>
              <mc:Fallback>
                <p:oleObj name="Equation" r:id="rId12" imgW="355600" imgH="368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8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9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1" name="Equation" r:id="rId13" imgW="355600" imgH="368300" progId="Equation.3">
                  <p:embed/>
                </p:oleObj>
              </mc:Choice>
              <mc:Fallback>
                <p:oleObj name="Equation" r:id="rId13" imgW="355600" imgH="3683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0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1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32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2" name="Equation" r:id="rId14" imgW="355600" imgH="368300" progId="Equation.3">
                  <p:embed/>
                </p:oleObj>
              </mc:Choice>
              <mc:Fallback>
                <p:oleObj name="Equation" r:id="rId14" imgW="355600" imgH="3683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3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34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3" name="Equation" r:id="rId15" imgW="355600" imgH="368300" progId="Equation.3">
                  <p:embed/>
                </p:oleObj>
              </mc:Choice>
              <mc:Fallback>
                <p:oleObj name="Equation" r:id="rId15" imgW="355600" imgH="3683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5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6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7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8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39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4" name="Equation" r:id="rId16" imgW="292100" imgH="292100" progId="Equation.3">
                  <p:embed/>
                </p:oleObj>
              </mc:Choice>
              <mc:Fallback>
                <p:oleObj name="Equation" r:id="rId16" imgW="292100" imgH="2921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40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5" name="Equation" r:id="rId17" imgW="215900" imgH="241300" progId="Equation.3">
                  <p:embed/>
                </p:oleObj>
              </mc:Choice>
              <mc:Fallback>
                <p:oleObj name="Equation" r:id="rId17" imgW="215900" imgH="2413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41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2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43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4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5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6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7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8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0550" name="Object 54"/>
          <p:cNvGraphicFramePr>
            <a:graphicFrameLocks noChangeAspect="1"/>
          </p:cNvGraphicFramePr>
          <p:nvPr/>
        </p:nvGraphicFramePr>
        <p:xfrm>
          <a:off x="381000" y="9144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6" name="Equation" r:id="rId18" imgW="2374900" imgH="419100" progId="Equation.3">
                  <p:embed/>
                </p:oleObj>
              </mc:Choice>
              <mc:Fallback>
                <p:oleObj name="Equation" r:id="rId18" imgW="2374900" imgH="4191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237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1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7" name="Equation" r:id="rId20" imgW="254000" imgH="368300" progId="Equation.3">
                  <p:embed/>
                </p:oleObj>
              </mc:Choice>
              <mc:Fallback>
                <p:oleObj name="Equation" r:id="rId20" imgW="254000" imgH="3683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2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8" name="Equation" r:id="rId22" imgW="254000" imgH="368300" progId="Equation.3">
                  <p:embed/>
                </p:oleObj>
              </mc:Choice>
              <mc:Fallback>
                <p:oleObj name="Equation" r:id="rId22" imgW="254000" imgH="3683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3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9" name="Equation" r:id="rId23" imgW="254000" imgH="368300" progId="Equation.3">
                  <p:embed/>
                </p:oleObj>
              </mc:Choice>
              <mc:Fallback>
                <p:oleObj name="Equation" r:id="rId23" imgW="254000" imgH="3683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4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0" name="Equation" r:id="rId24" imgW="254000" imgH="368300" progId="Equation.3">
                  <p:embed/>
                </p:oleObj>
              </mc:Choice>
              <mc:Fallback>
                <p:oleObj name="Equation" r:id="rId24" imgW="254000" imgH="3683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5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1" name="Equation" r:id="rId25" imgW="254000" imgH="368300" progId="Equation.3">
                  <p:embed/>
                </p:oleObj>
              </mc:Choice>
              <mc:Fallback>
                <p:oleObj name="Equation" r:id="rId25" imgW="254000" imgH="3683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6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2" name="Equation" r:id="rId26" imgW="254000" imgH="368300" progId="Equation.3">
                  <p:embed/>
                </p:oleObj>
              </mc:Choice>
              <mc:Fallback>
                <p:oleObj name="Equation" r:id="rId26" imgW="254000" imgH="3683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7" name="Object 61"/>
          <p:cNvGraphicFramePr>
            <a:graphicFrameLocks noChangeAspect="1"/>
          </p:cNvGraphicFramePr>
          <p:nvPr/>
        </p:nvGraphicFramePr>
        <p:xfrm>
          <a:off x="6400800" y="9144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3" name="Equation" r:id="rId27" imgW="2349500" imgH="419100" progId="Equation.3">
                  <p:embed/>
                </p:oleObj>
              </mc:Choice>
              <mc:Fallback>
                <p:oleObj name="Equation" r:id="rId27" imgW="2349500" imgH="4191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14400"/>
                        <a:ext cx="2349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8" name="Object 62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4" name="Equation" r:id="rId29" imgW="254000" imgH="368300" progId="Equation.3">
                  <p:embed/>
                </p:oleObj>
              </mc:Choice>
              <mc:Fallback>
                <p:oleObj name="Equation" r:id="rId29" imgW="254000" imgH="3683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9" name="Object 63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5" name="Equation" r:id="rId31" imgW="254000" imgH="368300" progId="Equation.3">
                  <p:embed/>
                </p:oleObj>
              </mc:Choice>
              <mc:Fallback>
                <p:oleObj name="Equation" r:id="rId31" imgW="254000" imgH="3683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0" name="Object 64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6" name="Equation" r:id="rId32" imgW="254000" imgH="368300" progId="Equation.3">
                  <p:embed/>
                </p:oleObj>
              </mc:Choice>
              <mc:Fallback>
                <p:oleObj name="Equation" r:id="rId32" imgW="254000" imgH="3683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1" name="Object 65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7" name="Equation" r:id="rId33" imgW="254000" imgH="368300" progId="Equation.3">
                  <p:embed/>
                </p:oleObj>
              </mc:Choice>
              <mc:Fallback>
                <p:oleObj name="Equation" r:id="rId33" imgW="254000" imgH="3683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2" name="Object 66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8" name="Equation" r:id="rId34" imgW="254000" imgH="381000" progId="Equation.3">
                  <p:embed/>
                </p:oleObj>
              </mc:Choice>
              <mc:Fallback>
                <p:oleObj name="Equation" r:id="rId34" imgW="254000" imgH="3810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3" name="Object 67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9" name="Equation" r:id="rId36" imgW="254000" imgH="368300" progId="Equation.3">
                  <p:embed/>
                </p:oleObj>
              </mc:Choice>
              <mc:Fallback>
                <p:oleObj name="Equation" r:id="rId36" imgW="254000" imgH="3683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4" name="Object 68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0" name="Equation" r:id="rId37" imgW="254000" imgH="368300" progId="Equation.3">
                  <p:embed/>
                </p:oleObj>
              </mc:Choice>
              <mc:Fallback>
                <p:oleObj name="Equation" r:id="rId37" imgW="254000" imgH="3683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5" name="Object 69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1" name="Equation" r:id="rId38" imgW="254000" imgH="368300" progId="Equation.3">
                  <p:embed/>
                </p:oleObj>
              </mc:Choice>
              <mc:Fallback>
                <p:oleObj name="Equation" r:id="rId38" imgW="254000" imgH="3683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6" name="Object 70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2" name="Equation" r:id="rId39" imgW="254000" imgH="368300" progId="Equation.3">
                  <p:embed/>
                </p:oleObj>
              </mc:Choice>
              <mc:Fallback>
                <p:oleObj name="Equation" r:id="rId39" imgW="254000" imgH="3683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7" name="Object 71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3" name="Equation" r:id="rId40" imgW="228600" imgH="381000" progId="Equation.3">
                  <p:embed/>
                </p:oleObj>
              </mc:Choice>
              <mc:Fallback>
                <p:oleObj name="Equation" r:id="rId40" imgW="228600" imgH="3810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68" name="Text Box 72"/>
          <p:cNvSpPr txBox="1">
            <a:spLocks noChangeArrowheads="1"/>
          </p:cNvSpPr>
          <p:nvPr/>
        </p:nvSpPr>
        <p:spPr bwMode="auto">
          <a:xfrm>
            <a:off x="381000" y="228600"/>
            <a:ext cx="21653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33CC33"/>
                </a:solidFill>
              </a:rPr>
              <a:t>Good Tree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90569" name="Text Box 73"/>
          <p:cNvSpPr txBox="1">
            <a:spLocks noChangeArrowheads="1"/>
          </p:cNvSpPr>
          <p:nvPr/>
        </p:nvSpPr>
        <p:spPr bwMode="auto">
          <a:xfrm>
            <a:off x="6477000" y="228600"/>
            <a:ext cx="19240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Bad Tree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90570" name="Text Box 74"/>
          <p:cNvSpPr txBox="1">
            <a:spLocks noChangeArrowheads="1"/>
          </p:cNvSpPr>
          <p:nvPr/>
        </p:nvSpPr>
        <p:spPr bwMode="auto">
          <a:xfrm>
            <a:off x="2057400" y="1828800"/>
            <a:ext cx="5211763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Compute expression result</a:t>
            </a:r>
            <a:endParaRPr lang="en-US"/>
          </a:p>
          <a:p>
            <a:r>
              <a:rPr lang="en-US"/>
              <a:t>       using the tree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898C-56CA-4122-BB2F-78D23DE9D714}" type="datetime1">
              <a:rPr lang="en-US" smtClean="0"/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58A8-4D32-4128-986A-BAC1B075D020}" type="slidenum">
              <a:rPr lang="en-US"/>
            </a:fld>
            <a:endParaRPr lang="en-US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88925" y="254000"/>
            <a:ext cx="7912100" cy="17478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Two different derivation trees</a:t>
            </a:r>
            <a:endParaRPr lang="en-US"/>
          </a:p>
          <a:p>
            <a:r>
              <a:rPr lang="en-US"/>
              <a:t>may cause problems in applications which</a:t>
            </a:r>
            <a:endParaRPr lang="en-US"/>
          </a:p>
          <a:p>
            <a:r>
              <a:rPr lang="en-US"/>
              <a:t>use the derivation trees:</a:t>
            </a:r>
            <a:endParaRPr lang="en-US"/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914400" y="2743200"/>
            <a:ext cx="47450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Evaluating expressions</a:t>
            </a:r>
            <a:endParaRPr lang="en-US"/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838200" y="4267200"/>
            <a:ext cx="5513388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In general, in compilers</a:t>
            </a:r>
            <a:endParaRPr lang="en-US"/>
          </a:p>
          <a:p>
            <a:r>
              <a:rPr lang="en-US"/>
              <a:t>  for programming languages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8C37-249C-4998-A5E3-1243B61BFFD2}" type="datetime1">
              <a:rPr lang="en-US" smtClean="0"/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71C0-532E-42AA-93B7-3C7168C776AA}" type="slidenum">
              <a:rPr lang="en-US"/>
            </a:fld>
            <a:endParaRPr lang="en-US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4656138" cy="64135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Ambiguous Grammar: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21663" cy="335438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context-free grammar        is ambiguous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if there is a string                   which has:</a:t>
            </a:r>
            <a:endParaRPr lang="en-US"/>
          </a:p>
          <a:p>
            <a:endParaRPr lang="en-US" sz="2400"/>
          </a:p>
          <a:p>
            <a:r>
              <a:rPr lang="en-US"/>
              <a:t>       two different derivation trees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       </a:t>
            </a:r>
            <a:r>
              <a:rPr lang="en-US"/>
              <a:t>or</a:t>
            </a:r>
            <a:endParaRPr lang="en-US"/>
          </a:p>
          <a:p>
            <a:r>
              <a:rPr lang="en-US"/>
              <a:t>       two leftmost derivations</a:t>
            </a:r>
            <a:endParaRPr lang="en-US"/>
          </a:p>
        </p:txBody>
      </p:sp>
      <p:graphicFrame>
        <p:nvGraphicFramePr>
          <p:cNvPr id="504832" name="Object 1024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8" name="Equation" r:id="rId1" imgW="393700" imgH="419100" progId="Equation.3">
                  <p:embed/>
                </p:oleObj>
              </mc:Choice>
              <mc:Fallback>
                <p:oleObj name="Equation" r:id="rId1" imgW="393700" imgH="4191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3" name="Object 1025"/>
          <p:cNvGraphicFramePr>
            <a:graphicFrameLocks noChangeAspect="1"/>
          </p:cNvGraphicFramePr>
          <p:nvPr/>
        </p:nvGraphicFramePr>
        <p:xfrm>
          <a:off x="45720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9" name="Equation" r:id="rId3" imgW="1879600" imgH="533400" progId="Equation.3">
                  <p:embed/>
                </p:oleObj>
              </mc:Choice>
              <mc:Fallback>
                <p:oleObj name="Equation" r:id="rId3" imgW="1879600" imgH="5334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762000" y="4691380"/>
            <a:ext cx="6954838" cy="89535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99"/>
                </a:solidFill>
              </a:rPr>
              <a:t>(Two different derivation trees give two </a:t>
            </a:r>
            <a:endParaRPr lang="en-US" sz="2400">
              <a:solidFill>
                <a:srgbClr val="CC0099"/>
              </a:solidFill>
            </a:endParaRPr>
          </a:p>
          <a:p>
            <a:r>
              <a:rPr lang="en-US" sz="2400">
                <a:solidFill>
                  <a:srgbClr val="CC0099"/>
                </a:solidFill>
              </a:rPr>
              <a:t>  different leftmost derivations and vice-versa)</a:t>
            </a:r>
            <a:endParaRPr lang="en-US" sz="240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D5D8-FE29-4160-8A0D-CC58FE717482}" type="datetime1">
              <a:rPr lang="en-US" smtClean="0"/>
            </a:fld>
            <a:endParaRPr lang="en-US"/>
          </a:p>
        </p:txBody>
      </p:sp>
      <p:sp>
        <p:nvSpPr>
          <p:cNvPr id="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D060-8BC9-42DD-AE85-B07304DC5FFF}" type="slidenum">
              <a:rPr lang="en-US"/>
            </a:fld>
            <a:endParaRPr lang="en-US"/>
          </a:p>
        </p:txBody>
      </p:sp>
      <p:grpSp>
        <p:nvGrpSpPr>
          <p:cNvPr id="367687" name="Group 71"/>
          <p:cNvGrpSpPr/>
          <p:nvPr/>
        </p:nvGrpSpPr>
        <p:grpSpPr bwMode="auto">
          <a:xfrm>
            <a:off x="762000" y="2971800"/>
            <a:ext cx="7620000" cy="34290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58" name="Object 1026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2" name="Equation" r:id="rId1" imgW="355600" imgH="368300" progId="Equation.3">
                    <p:embed/>
                  </p:oleObj>
                </mc:Choice>
                <mc:Fallback>
                  <p:oleObj name="Equation" r:id="rId1" imgW="355600" imgH="368300" progId="Equation.3">
                    <p:embed/>
                    <p:pic>
                      <p:nvPicPr>
                        <p:cNvPr id="0" name="Picture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59" name="Object 1027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3" name="Equation" r:id="rId3" imgW="355600" imgH="368300" progId="Equation.3">
                    <p:embed/>
                  </p:oleObj>
                </mc:Choice>
                <mc:Fallback>
                  <p:oleObj name="Equation" r:id="rId3" imgW="355600" imgH="368300" progId="Equation.3">
                    <p:embed/>
                    <p:pic>
                      <p:nvPicPr>
                        <p:cNvPr id="0" name="Picture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0" name="Object 1028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4" name="Equation" r:id="rId4" imgW="355600" imgH="368300" progId="Equation.3">
                    <p:embed/>
                  </p:oleObj>
                </mc:Choice>
                <mc:Fallback>
                  <p:oleObj name="Equation" r:id="rId4" imgW="355600" imgH="368300" progId="Equation.3">
                    <p:embed/>
                    <p:pic>
                      <p:nvPicPr>
                        <p:cNvPr id="0" name="Picture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1" name="Object 1029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5" name="Equation" r:id="rId5" imgW="292100" imgH="292100" progId="Equation.3">
                    <p:embed/>
                  </p:oleObj>
                </mc:Choice>
                <mc:Fallback>
                  <p:oleObj name="Equation" r:id="rId5" imgW="292100" imgH="292100" progId="Equation.3">
                    <p:embed/>
                    <p:pic>
                      <p:nvPicPr>
                        <p:cNvPr id="0" name="Picture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62" name="Object 1030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6" name="Equation" r:id="rId7" imgW="266700" imgH="279400" progId="Equation.3">
                    <p:embed/>
                  </p:oleObj>
                </mc:Choice>
                <mc:Fallback>
                  <p:oleObj name="Equation" r:id="rId7" imgW="266700" imgH="279400" progId="Equation.3">
                    <p:embed/>
                    <p:pic>
                      <p:nvPicPr>
                        <p:cNvPr id="0" name="Picture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63" name="Object 1031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7" name="Equation" r:id="rId9" imgW="266700" imgH="279400" progId="Equation.3">
                    <p:embed/>
                  </p:oleObj>
                </mc:Choice>
                <mc:Fallback>
                  <p:oleObj name="Equation" r:id="rId9" imgW="266700" imgH="279400" progId="Equation.3">
                    <p:embed/>
                    <p:pic>
                      <p:nvPicPr>
                        <p:cNvPr id="0" name="Picture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64" name="Object 1032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8" name="Equation" r:id="rId10" imgW="215900" imgH="241300" progId="Equation.3">
                    <p:embed/>
                  </p:oleObj>
                </mc:Choice>
                <mc:Fallback>
                  <p:oleObj name="Equation" r:id="rId10" imgW="215900" imgH="241300" progId="Equation.3">
                    <p:embed/>
                    <p:pic>
                      <p:nvPicPr>
                        <p:cNvPr id="0" name="Picture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5" name="Object 1033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9" name="Equation" r:id="rId12" imgW="355600" imgH="368300" progId="Equation.3">
                    <p:embed/>
                  </p:oleObj>
                </mc:Choice>
                <mc:Fallback>
                  <p:oleObj name="Equation" r:id="rId12" imgW="355600" imgH="368300" progId="Equation.3">
                    <p:embed/>
                    <p:pic>
                      <p:nvPicPr>
                        <p:cNvPr id="0" name="Picture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6" name="Object 1034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0" name="Equation" r:id="rId13" imgW="355600" imgH="368300" progId="Equation.3">
                    <p:embed/>
                  </p:oleObj>
                </mc:Choice>
                <mc:Fallback>
                  <p:oleObj name="Equation" r:id="rId13" imgW="355600" imgH="368300" progId="Equation.3">
                    <p:embed/>
                    <p:pic>
                      <p:nvPicPr>
                        <p:cNvPr id="0" name="Picture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7" name="Object 1035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1" name="Equation" r:id="rId14" imgW="266700" imgH="279400" progId="Equation.3">
                    <p:embed/>
                  </p:oleObj>
                </mc:Choice>
                <mc:Fallback>
                  <p:oleObj name="Equation" r:id="rId14" imgW="266700" imgH="279400" progId="Equation.3">
                    <p:embed/>
                    <p:pic>
                      <p:nvPicPr>
                        <p:cNvPr id="0" name="Picture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8" name="Object 1036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2" name="Equation" r:id="rId15" imgW="355600" imgH="368300" progId="Equation.3">
                    <p:embed/>
                  </p:oleObj>
                </mc:Choice>
                <mc:Fallback>
                  <p:oleObj name="Equation" r:id="rId15" imgW="355600" imgH="368300" progId="Equation.3">
                    <p:embed/>
                    <p:pic>
                      <p:nvPicPr>
                        <p:cNvPr id="0" name="Picture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9" name="Object 1037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3" name="Equation" r:id="rId16" imgW="355600" imgH="368300" progId="Equation.3">
                    <p:embed/>
                  </p:oleObj>
                </mc:Choice>
                <mc:Fallback>
                  <p:oleObj name="Equation" r:id="rId16" imgW="355600" imgH="368300" progId="Equation.3">
                    <p:embed/>
                    <p:pic>
                      <p:nvPicPr>
                        <p:cNvPr id="0" name="Picture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0" name="Object 1038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4" name="Equation" r:id="rId17" imgW="355600" imgH="368300" progId="Equation.3">
                    <p:embed/>
                  </p:oleObj>
                </mc:Choice>
                <mc:Fallback>
                  <p:oleObj name="Equation" r:id="rId17" imgW="355600" imgH="368300" progId="Equation.3">
                    <p:embed/>
                    <p:pic>
                      <p:nvPicPr>
                        <p:cNvPr id="0" name="Picture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1" name="Object 103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5" name="Equation" r:id="rId18" imgW="355600" imgH="368300" progId="Equation.3">
                    <p:embed/>
                  </p:oleObj>
                </mc:Choice>
                <mc:Fallback>
                  <p:oleObj name="Equation" r:id="rId18" imgW="355600" imgH="368300" progId="Equation.3">
                    <p:embed/>
                    <p:pic>
                      <p:nvPicPr>
                        <p:cNvPr id="0" name="Picture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2" name="Object 1040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6" name="Equation" r:id="rId19" imgW="355600" imgH="368300" progId="Equation.3">
                    <p:embed/>
                  </p:oleObj>
                </mc:Choice>
                <mc:Fallback>
                  <p:oleObj name="Equation" r:id="rId19" imgW="355600" imgH="368300" progId="Equation.3">
                    <p:embed/>
                    <p:pic>
                      <p:nvPicPr>
                        <p:cNvPr id="0" name="Picture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3" name="Object 1041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7" name="Equation" r:id="rId20" imgW="292100" imgH="292100" progId="Equation.3">
                    <p:embed/>
                  </p:oleObj>
                </mc:Choice>
                <mc:Fallback>
                  <p:oleObj name="Equation" r:id="rId20" imgW="292100" imgH="292100" progId="Equation.3">
                    <p:embed/>
                    <p:pic>
                      <p:nvPicPr>
                        <p:cNvPr id="0" name="Picture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4" name="Object 1042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8" name="Equation" r:id="rId21" imgW="266700" imgH="279400" progId="Equation.3">
                    <p:embed/>
                  </p:oleObj>
                </mc:Choice>
                <mc:Fallback>
                  <p:oleObj name="Equation" r:id="rId21" imgW="266700" imgH="279400" progId="Equation.3">
                    <p:embed/>
                    <p:pic>
                      <p:nvPicPr>
                        <p:cNvPr id="0" name="Picture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5" name="Object 1043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9" name="Equation" r:id="rId22" imgW="266700" imgH="279400" progId="Equation.3">
                    <p:embed/>
                  </p:oleObj>
                </mc:Choice>
                <mc:Fallback>
                  <p:oleObj name="Equation" r:id="rId22" imgW="266700" imgH="279400" progId="Equation.3">
                    <p:embed/>
                    <p:pic>
                      <p:nvPicPr>
                        <p:cNvPr id="0" name="Picture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6" name="Object 1044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40" name="Equation" r:id="rId23" imgW="266700" imgH="279400" progId="Equation.3">
                    <p:embed/>
                  </p:oleObj>
                </mc:Choice>
                <mc:Fallback>
                  <p:oleObj name="Equation" r:id="rId23" imgW="266700" imgH="279400" progId="Equation.3">
                    <p:embed/>
                    <p:pic>
                      <p:nvPicPr>
                        <p:cNvPr id="0" name="Picture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7" name="Object 1045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41" name="Equation" r:id="rId24" imgW="215900" imgH="241300" progId="Equation.3">
                    <p:embed/>
                  </p:oleObj>
                </mc:Choice>
                <mc:Fallback>
                  <p:oleObj name="Equation" r:id="rId24" imgW="215900" imgH="241300" progId="Equation.3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227013" y="1981200"/>
            <a:ext cx="143510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  <a:endParaRPr lang="en-US"/>
          </a:p>
        </p:txBody>
      </p:sp>
      <p:graphicFrame>
        <p:nvGraphicFramePr>
          <p:cNvPr id="505856" name="Object 1024"/>
          <p:cNvGraphicFramePr>
            <a:graphicFrameLocks noChangeAspect="1"/>
          </p:cNvGraphicFramePr>
          <p:nvPr/>
        </p:nvGraphicFramePr>
        <p:xfrm>
          <a:off x="1674813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42" name="Equation" r:id="rId25" imgW="1676400" imgH="342900" progId="Equation.3">
                  <p:embed/>
                </p:oleObj>
              </mc:Choice>
              <mc:Fallback>
                <p:oleObj name="Equation" r:id="rId25" imgW="1676400" imgH="3429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505200" y="1981200"/>
            <a:ext cx="481647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derivation trees</a:t>
            </a:r>
            <a:endParaRPr lang="en-US"/>
          </a:p>
        </p:txBody>
      </p:sp>
      <p:grpSp>
        <p:nvGrpSpPr>
          <p:cNvPr id="367691" name="Group 75"/>
          <p:cNvGrpSpPr/>
          <p:nvPr/>
        </p:nvGrpSpPr>
        <p:grpSpPr bwMode="auto">
          <a:xfrm>
            <a:off x="2133600" y="152400"/>
            <a:ext cx="6400800" cy="762000"/>
            <a:chOff x="624" y="912"/>
            <a:chExt cx="4032" cy="480"/>
          </a:xfrm>
        </p:grpSpPr>
        <p:graphicFrame>
          <p:nvGraphicFramePr>
            <p:cNvPr id="505857" name="Object 1025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43" name="Equation" r:id="rId27" imgW="6108700" imgH="546100" progId="Equation.3">
                    <p:embed/>
                  </p:oleObj>
                </mc:Choice>
                <mc:Fallback>
                  <p:oleObj name="Equation" r:id="rId27" imgW="6108700" imgH="546100" progId="Equation.3">
                    <p:embed/>
                    <p:pic>
                      <p:nvPicPr>
                        <p:cNvPr id="0" name="Picture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93" name="Rectangle 7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7694" name="Text Box 78"/>
          <p:cNvSpPr txBox="1">
            <a:spLocks noChangeArrowheads="1"/>
          </p:cNvSpPr>
          <p:nvPr/>
        </p:nvSpPr>
        <p:spPr bwMode="auto">
          <a:xfrm>
            <a:off x="152400" y="1295400"/>
            <a:ext cx="62674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grammar is ambiguous since</a:t>
            </a:r>
            <a:endParaRPr lang="en-US"/>
          </a:p>
        </p:txBody>
      </p:sp>
      <p:sp>
        <p:nvSpPr>
          <p:cNvPr id="367695" name="Text Box 79"/>
          <p:cNvSpPr txBox="1">
            <a:spLocks noChangeArrowheads="1"/>
          </p:cNvSpPr>
          <p:nvPr/>
        </p:nvSpPr>
        <p:spPr bwMode="auto">
          <a:xfrm>
            <a:off x="60325" y="-127000"/>
            <a:ext cx="1841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7696" name="Text Box 80"/>
          <p:cNvSpPr txBox="1">
            <a:spLocks noChangeArrowheads="1"/>
          </p:cNvSpPr>
          <p:nvPr/>
        </p:nvSpPr>
        <p:spPr bwMode="auto">
          <a:xfrm>
            <a:off x="136525" y="101600"/>
            <a:ext cx="18748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  <a:endParaRPr lang="en-US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147B-25F7-4213-80E0-D27EF8E3FDA8}" type="datetime1">
              <a:rPr lang="en-US" smtClean="0"/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DC0A-F0BD-43C5-A1DF-E2C6A2ABE4BA}" type="slidenum">
              <a:rPr lang="en-US"/>
            </a:fld>
            <a:endParaRPr lang="en-US"/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143510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  <a:endParaRPr lang="en-US"/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676400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6" name="Equation" r:id="rId1" imgW="1676400" imgH="342900" progId="Equation.3">
                  <p:embed/>
                </p:oleObj>
              </mc:Choice>
              <mc:Fallback>
                <p:oleObj name="Equation" r:id="rId1" imgW="1676400" imgH="342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6788" y="1981200"/>
            <a:ext cx="5637212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leftmost derivations</a:t>
            </a:r>
            <a:endParaRPr lang="en-US"/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533400" y="5029200"/>
          <a:ext cx="6934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7" name="Equation" r:id="rId3" imgW="7327900" imgH="1295400" progId="Equation.3">
                  <p:embed/>
                </p:oleObj>
              </mc:Choice>
              <mc:Fallback>
                <p:oleObj name="Equation" r:id="rId3" imgW="7327900" imgH="1295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69342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609600" y="3048000"/>
          <a:ext cx="6248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8" name="Equation" r:id="rId5" imgW="6578600" imgH="1295400" progId="Equation.3">
                  <p:embed/>
                </p:oleObj>
              </mc:Choice>
              <mc:Fallback>
                <p:oleObj name="Equation" r:id="rId5" imgW="6578600" imgH="1295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62484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56" name="Group 16"/>
          <p:cNvGrpSpPr/>
          <p:nvPr/>
        </p:nvGrpSpPr>
        <p:grpSpPr bwMode="auto">
          <a:xfrm>
            <a:off x="1219200" y="228600"/>
            <a:ext cx="6400800" cy="762000"/>
            <a:chOff x="624" y="912"/>
            <a:chExt cx="4032" cy="480"/>
          </a:xfrm>
        </p:grpSpPr>
        <p:graphicFrame>
          <p:nvGraphicFramePr>
            <p:cNvPr id="368657" name="Object 17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9" name="Equation" r:id="rId7" imgW="6108700" imgH="546100" progId="Equation.3">
                    <p:embed/>
                  </p:oleObj>
                </mc:Choice>
                <mc:Fallback>
                  <p:oleObj name="Equation" r:id="rId7" imgW="6108700" imgH="5461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58" name="Rectangle 18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152400" y="1295400"/>
            <a:ext cx="76771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grammar is ambiguous also because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D75B-93BA-40DE-938D-73691B25B3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7576-2D92-46D1-8FF6-CE34E6AFDC3F}" type="slidenum">
              <a:rPr lang="en-US"/>
            </a:fld>
            <a:endParaRPr lang="en-US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99"/>
                </a:solidFill>
              </a:rPr>
              <a:t>Derivation</a:t>
            </a:r>
            <a:r>
              <a:rPr lang="en-US"/>
              <a:t> of string “a cat runs”:</a:t>
            </a:r>
            <a:endParaRPr lang="en-US"/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67" name="Equation" r:id="rId1" imgW="6819900" imgH="3708400" progId="Equation.3">
                  <p:embed/>
                </p:oleObj>
              </mc:Choice>
              <mc:Fallback>
                <p:oleObj name="Equation" r:id="rId1" imgW="6819900" imgH="370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BC-F18E-4524-B545-878ECD0A18BE}" type="datetime1">
              <a:rPr lang="en-US" smtClean="0"/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FEEB-8FDC-4D4E-9E6F-74911A9E3422}" type="slidenum">
              <a:rPr lang="en-US"/>
            </a:fld>
            <a:endParaRPr lang="en-US"/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IF_STMT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 EXPR then STMT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5" name="Equation" r:id="rId1" imgW="419100" imgH="266700" progId="Equation.3">
                  <p:embed/>
                </p:oleObj>
              </mc:Choice>
              <mc:Fallback>
                <p:oleObj name="Equation" r:id="rId1" imgW="419100" imgH="266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5334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0" name="Object 6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6" name="Equation" r:id="rId3" imgW="76200" imgH="431165" progId="Equation.3">
                  <p:embed/>
                </p:oleObj>
              </mc:Choice>
              <mc:Fallback>
                <p:oleObj name="Equation" r:id="rId3" imgW="76200" imgH="431165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 EXPR then STMT else STMT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136525" y="330200"/>
            <a:ext cx="57038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ambiguous grammar: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194627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Variables</a:t>
            </a:r>
            <a:endParaRPr 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3810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2557" name="Line 13"/>
          <p:cNvSpPr>
            <a:spLocks noChangeShapeType="1"/>
          </p:cNvSpPr>
          <p:nvPr/>
        </p:nvSpPr>
        <p:spPr bwMode="auto">
          <a:xfrm flipV="1">
            <a:off x="7010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6172200" y="3810000"/>
            <a:ext cx="2038350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Terminals</a:t>
            </a:r>
            <a:endParaRPr lang="en-US"/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1143000" y="5105400"/>
            <a:ext cx="6230938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Very common piece of grammar </a:t>
            </a:r>
            <a:endParaRPr lang="en-US"/>
          </a:p>
          <a:p>
            <a:r>
              <a:rPr lang="en-US"/>
              <a:t>in programming languages</a:t>
            </a:r>
            <a:endParaRPr lang="en-US"/>
          </a:p>
        </p:txBody>
      </p:sp>
      <p:sp>
        <p:nvSpPr>
          <p:cNvPr id="492560" name="Line 16"/>
          <p:cNvSpPr>
            <a:spLocks noChangeShapeType="1"/>
          </p:cNvSpPr>
          <p:nvPr/>
        </p:nvSpPr>
        <p:spPr bwMode="auto">
          <a:xfrm flipV="1">
            <a:off x="4114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8752-7C22-4B4D-8DE9-44BB6BBCC2E0}" type="datetime1">
              <a:rPr lang="en-US" smtClean="0"/>
            </a:fld>
            <a:endParaRPr lang="en-US"/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58B3-6EFA-4DED-B75E-945403907C0A}" type="slidenum">
              <a:rPr lang="en-US"/>
            </a:fld>
            <a:endParaRPr lang="en-US"/>
          </a:p>
        </p:txBody>
      </p:sp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</a:t>
            </a:r>
            <a:r>
              <a:rPr lang="en-US">
                <a:solidFill>
                  <a:srgbClr val="33CC33"/>
                </a:solidFill>
              </a:rPr>
              <a:t>expr1</a:t>
            </a:r>
            <a:r>
              <a:rPr lang="en-US"/>
              <a:t> then if </a:t>
            </a:r>
            <a:r>
              <a:rPr lang="en-US">
                <a:solidFill>
                  <a:srgbClr val="33CC33"/>
                </a:solidFill>
              </a:rPr>
              <a:t>expr2</a:t>
            </a:r>
            <a:r>
              <a:rPr lang="en-US"/>
              <a:t> then </a:t>
            </a:r>
            <a:r>
              <a:rPr lang="en-US">
                <a:solidFill>
                  <a:srgbClr val="33CC33"/>
                </a:solidFill>
              </a:rPr>
              <a:t>stmt1</a:t>
            </a:r>
            <a:r>
              <a:rPr lang="en-US"/>
              <a:t> else </a:t>
            </a:r>
            <a:r>
              <a:rPr lang="en-US">
                <a:solidFill>
                  <a:srgbClr val="33CC33"/>
                </a:solidFill>
              </a:rPr>
              <a:t>stmt2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493571" name="Oval 3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  <a:endParaRPr lang="en-US" sz="2400"/>
          </a:p>
        </p:txBody>
      </p:sp>
      <p:sp>
        <p:nvSpPr>
          <p:cNvPr id="493573" name="Oval 5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575" name="Oval 7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  <a:endParaRPr lang="en-US" sz="2400"/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  <a:endParaRPr lang="en-US" sz="2400"/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  <a:endParaRPr lang="en-US" sz="2400"/>
          </a:p>
        </p:txBody>
      </p:sp>
      <p:sp>
        <p:nvSpPr>
          <p:cNvPr id="493581" name="Oval 13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583" name="Oval 15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  <a:endParaRPr lang="en-US" sz="2400"/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6" name="Text Box 18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  <a:endParaRPr lang="en-US" sz="2400"/>
          </a:p>
        </p:txBody>
      </p:sp>
      <p:sp>
        <p:nvSpPr>
          <p:cNvPr id="493587" name="Oval 19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589" name="Oval 21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  <a:endParaRPr lang="en-US" sz="2400"/>
          </a:p>
        </p:txBody>
      </p:sp>
      <p:sp>
        <p:nvSpPr>
          <p:cNvPr id="493591" name="Line 23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3" name="Line 25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596" name="Line 28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7" name="Line 29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8" name="Line 30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9" name="Line 31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00" name="Oval 32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1" name="Text Box 33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  <a:endParaRPr lang="en-US" sz="2400"/>
          </a:p>
        </p:txBody>
      </p:sp>
      <p:sp>
        <p:nvSpPr>
          <p:cNvPr id="493602" name="Oval 34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3" name="Text Box 35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604" name="Oval 36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5" name="Text Box 37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  <a:endParaRPr lang="en-US" sz="2400"/>
          </a:p>
        </p:txBody>
      </p:sp>
      <p:sp>
        <p:nvSpPr>
          <p:cNvPr id="493606" name="Oval 38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7" name="Text Box 39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  <a:endParaRPr lang="en-US" sz="2400"/>
          </a:p>
        </p:txBody>
      </p:sp>
      <p:sp>
        <p:nvSpPr>
          <p:cNvPr id="493608" name="Oval 40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9" name="Text Box 41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  <a:endParaRPr lang="en-US" sz="2400"/>
          </a:p>
        </p:txBody>
      </p:sp>
      <p:sp>
        <p:nvSpPr>
          <p:cNvPr id="493610" name="Oval 42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1" name="Text Box 43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612" name="Oval 44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3" name="Text Box 45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  <a:endParaRPr lang="en-US" sz="2400"/>
          </a:p>
        </p:txBody>
      </p:sp>
      <p:sp>
        <p:nvSpPr>
          <p:cNvPr id="493614" name="Oval 46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5" name="Text Box 47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  <a:endParaRPr lang="en-US" sz="2400"/>
          </a:p>
        </p:txBody>
      </p:sp>
      <p:sp>
        <p:nvSpPr>
          <p:cNvPr id="493616" name="Oval 48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7" name="Text Box 49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618" name="Oval 50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9" name="Text Box 51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  <a:endParaRPr lang="en-US" sz="2400"/>
          </a:p>
        </p:txBody>
      </p:sp>
      <p:sp>
        <p:nvSpPr>
          <p:cNvPr id="493620" name="Line 52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1" name="Line 53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22" name="Line 54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3" name="Line 55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4" name="Line 56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5" name="Line 57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26" name="Line 58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27" name="Oval 59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28" name="Text Box 60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629" name="Line 61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30" name="Line 62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31" name="Line 63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32" name="Oval 64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33" name="Text Box 65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493634" name="Line 66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4724400" y="3657600"/>
            <a:ext cx="4137025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Two derivation trees</a:t>
            </a:r>
            <a:endParaRPr lang="en-US">
              <a:solidFill>
                <a:srgbClr val="CC0099"/>
              </a:solidFill>
            </a:endParaRPr>
          </a:p>
        </p:txBody>
      </p:sp>
      <p:sp>
        <p:nvSpPr>
          <p:cNvPr id="493636" name="Line 68"/>
          <p:cNvSpPr>
            <a:spLocks noChangeShapeType="1"/>
          </p:cNvSpPr>
          <p:nvPr/>
        </p:nvSpPr>
        <p:spPr bwMode="auto">
          <a:xfrm>
            <a:off x="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601-0120-4F64-A440-F7F092AFF494}" type="datetime1">
              <a:rPr lang="en-US" smtClean="0"/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77CB-D90B-4AAD-BB5A-233470552FA0}" type="slidenum">
              <a:rPr lang="en-US"/>
            </a:fld>
            <a:endParaRPr lang="en-US"/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1600200" y="152400"/>
            <a:ext cx="5554663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In general, ambiguity is bad </a:t>
            </a:r>
            <a:endParaRPr lang="en-US">
              <a:solidFill>
                <a:srgbClr val="CC0099"/>
              </a:solidFill>
            </a:endParaRPr>
          </a:p>
          <a:p>
            <a:r>
              <a:rPr lang="en-US">
                <a:solidFill>
                  <a:srgbClr val="CC0099"/>
                </a:solidFill>
              </a:rPr>
              <a:t>and we want to remove it</a:t>
            </a:r>
            <a:endParaRPr lang="en-US">
              <a:solidFill>
                <a:srgbClr val="CC0099"/>
              </a:solidFill>
            </a:endParaRP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609600" y="2057400"/>
            <a:ext cx="7826375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Sometimes it is possible to find </a:t>
            </a:r>
            <a:endParaRPr lang="en-US"/>
          </a:p>
          <a:p>
            <a:r>
              <a:rPr lang="en-US"/>
              <a:t>a non-ambiguous grammar for a language</a:t>
            </a:r>
            <a:endParaRPr lang="en-US"/>
          </a:p>
        </p:txBody>
      </p:sp>
      <p:sp>
        <p:nvSpPr>
          <p:cNvPr id="494599" name="Text Box 7"/>
          <p:cNvSpPr txBox="1">
            <a:spLocks noChangeArrowheads="1"/>
          </p:cNvSpPr>
          <p:nvPr/>
        </p:nvSpPr>
        <p:spPr bwMode="auto">
          <a:xfrm>
            <a:off x="609600" y="4572000"/>
            <a:ext cx="601821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But, in general we cannot do so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D06-2D9B-4774-98E4-35D3258BC007}" type="datetime1">
              <a:rPr lang="en-US" smtClean="0"/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162-1D31-4501-BF1B-82693E1B2EFE}" type="slidenum">
              <a:rPr lang="en-US"/>
            </a:fld>
            <a:endParaRPr lang="en-US"/>
          </a:p>
        </p:txBody>
      </p:sp>
      <p:graphicFrame>
        <p:nvGraphicFramePr>
          <p:cNvPr id="506880" name="Object 0"/>
          <p:cNvGraphicFramePr>
            <a:graphicFrameLocks noChangeAspect="1"/>
          </p:cNvGraphicFramePr>
          <p:nvPr/>
        </p:nvGraphicFramePr>
        <p:xfrm>
          <a:off x="473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6" name="Equation" r:id="rId1" imgW="889000" imgH="939800" progId="Equation.3">
                  <p:embed/>
                </p:oleObj>
              </mc:Choice>
              <mc:Fallback>
                <p:oleObj name="Equation" r:id="rId1" imgW="889000" imgH="93980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1" name="Object 1"/>
          <p:cNvGraphicFramePr>
            <a:graphicFrameLocks noChangeAspect="1"/>
          </p:cNvGraphicFramePr>
          <p:nvPr/>
        </p:nvGraphicFramePr>
        <p:xfrm>
          <a:off x="5257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7" name="Equation" r:id="rId3" imgW="1002665" imgH="723900" progId="Equation.3">
                  <p:embed/>
                </p:oleObj>
              </mc:Choice>
              <mc:Fallback>
                <p:oleObj name="Equation" r:id="rId3" imgW="1002665" imgH="7239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2325688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Ambiguous </a:t>
            </a:r>
            <a:endParaRPr lang="en-US"/>
          </a:p>
          <a:p>
            <a:r>
              <a:rPr lang="en-US"/>
              <a:t>Grammar</a:t>
            </a:r>
            <a:endParaRPr lang="en-US"/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10200" y="1371600"/>
            <a:ext cx="3124200" cy="11636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Non-Ambiguous</a:t>
            </a:r>
            <a:endParaRPr lang="en-US"/>
          </a:p>
          <a:p>
            <a:r>
              <a:rPr lang="en-US"/>
              <a:t>Grammar</a:t>
            </a:r>
            <a:endParaRPr lang="en-US"/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5334000" y="685800"/>
            <a:ext cx="211931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  <a:endParaRPr lang="en-US"/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4897438" y="5160963"/>
            <a:ext cx="4033837" cy="1163637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generates the same </a:t>
            </a:r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language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212725" y="177800"/>
            <a:ext cx="4360863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 successful example:</a:t>
            </a:r>
            <a:endParaRPr lang="en-US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57B-13BD-4FEA-A77C-9497B7D549C9}" type="datetime1">
              <a:rPr lang="en-US" smtClean="0"/>
            </a:fld>
            <a:endParaRPr lang="en-US"/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7321-6612-40AE-8021-EC18688258D4}" type="slidenum">
              <a:rPr lang="en-US"/>
            </a:fld>
            <a:endParaRPr lang="en-US"/>
          </a:p>
        </p:txBody>
      </p:sp>
      <p:graphicFrame>
        <p:nvGraphicFramePr>
          <p:cNvPr id="507904" name="Object 0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2" name="Equation" r:id="rId1" imgW="9156700" imgH="1168400" progId="Equation.3">
                  <p:embed/>
                </p:oleObj>
              </mc:Choice>
              <mc:Fallback>
                <p:oleObj name="Equation" r:id="rId1" imgW="9156700" imgH="116840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5" name="Object 1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3" name="Equation" r:id="rId3" imgW="355600" imgH="368300" progId="Equation.3">
                  <p:embed/>
                </p:oleObj>
              </mc:Choice>
              <mc:Fallback>
                <p:oleObj name="Equation" r:id="rId3" imgW="355600" imgH="368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6" name="Object 2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4" name="Equation" r:id="rId5" imgW="355600" imgH="368300" progId="Equation.3">
                  <p:embed/>
                </p:oleObj>
              </mc:Choice>
              <mc:Fallback>
                <p:oleObj name="Equation" r:id="rId5" imgW="3556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7" name="Object 3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5" name="Equation" r:id="rId6" imgW="317500" imgH="368300" progId="Equation.3">
                  <p:embed/>
                </p:oleObj>
              </mc:Choice>
              <mc:Fallback>
                <p:oleObj name="Equation" r:id="rId6" imgW="3175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6" name="Equation" r:id="rId8" imgW="292100" imgH="292100" progId="Equation.3">
                  <p:embed/>
                </p:oleObj>
              </mc:Choice>
              <mc:Fallback>
                <p:oleObj name="Equation" r:id="rId8" imgW="292100" imgH="292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9" name="Object 5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7" name="Equation" r:id="rId10" imgW="317500" imgH="368300" progId="Equation.3">
                  <p:embed/>
                </p:oleObj>
              </mc:Choice>
              <mc:Fallback>
                <p:oleObj name="Equation" r:id="rId10" imgW="317500" imgH="368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0" name="Object 6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8" name="Equation" r:id="rId11" imgW="215900" imgH="241300" progId="Equation.3">
                  <p:embed/>
                </p:oleObj>
              </mc:Choice>
              <mc:Fallback>
                <p:oleObj name="Equation" r:id="rId11" imgW="215900" imgH="24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1" name="Object 7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9" name="Equation" r:id="rId13" imgW="368300" imgH="368300" progId="Equation.3">
                  <p:embed/>
                </p:oleObj>
              </mc:Choice>
              <mc:Fallback>
                <p:oleObj name="Equation" r:id="rId13" imgW="368300" imgH="368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2" name="Object 8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0" name="Equation" r:id="rId15" imgW="368300" imgH="368300" progId="Equation.3">
                  <p:embed/>
                </p:oleObj>
              </mc:Choice>
              <mc:Fallback>
                <p:oleObj name="Equation" r:id="rId15" imgW="368300" imgH="368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3" name="Object 9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1" name="Equation" r:id="rId16" imgW="266700" imgH="279400" progId="Equation.3">
                  <p:embed/>
                </p:oleObj>
              </mc:Choice>
              <mc:Fallback>
                <p:oleObj name="Equation" r:id="rId16" imgW="266700" imgH="279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4" name="Object 10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2" name="Equation" r:id="rId18" imgW="317500" imgH="368300" progId="Equation.3">
                  <p:embed/>
                </p:oleObj>
              </mc:Choice>
              <mc:Fallback>
                <p:oleObj name="Equation" r:id="rId18" imgW="317500" imgH="368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3" name="Equation" r:id="rId19" imgW="368300" imgH="368300" progId="Equation.3">
                  <p:embed/>
                </p:oleObj>
              </mc:Choice>
              <mc:Fallback>
                <p:oleObj name="Equation" r:id="rId19" imgW="368300" imgH="368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6" name="Object 12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4" name="Equation" r:id="rId20" imgW="266700" imgH="279400" progId="Equation.3">
                  <p:embed/>
                </p:oleObj>
              </mc:Choice>
              <mc:Fallback>
                <p:oleObj name="Equation" r:id="rId20" imgW="266700" imgH="279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7" name="Object 13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5" name="Equation" r:id="rId21" imgW="266700" imgH="279400" progId="Equation.3">
                  <p:embed/>
                </p:oleObj>
              </mc:Choice>
              <mc:Fallback>
                <p:oleObj name="Equation" r:id="rId21" imgW="266700" imgH="279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7918" name="Object 14"/>
          <p:cNvGraphicFramePr>
            <a:graphicFrameLocks noChangeAspect="1"/>
          </p:cNvGraphicFramePr>
          <p:nvPr/>
        </p:nvGraphicFramePr>
        <p:xfrm>
          <a:off x="228600" y="1676400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6" name="Equation" r:id="rId22" imgW="2247900" imgH="1651000" progId="Equation.3">
                  <p:embed/>
                </p:oleObj>
              </mc:Choice>
              <mc:Fallback>
                <p:oleObj name="Equation" r:id="rId22" imgW="2247900" imgH="1651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971800" cy="218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5" name="Text Box 45"/>
          <p:cNvSpPr txBox="1">
            <a:spLocks noChangeArrowheads="1"/>
          </p:cNvSpPr>
          <p:nvPr/>
        </p:nvSpPr>
        <p:spPr bwMode="auto">
          <a:xfrm>
            <a:off x="762000" y="4724400"/>
            <a:ext cx="3048000" cy="17478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Unique 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for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07919" name="Object 15"/>
          <p:cNvGraphicFramePr>
            <a:graphicFrameLocks noChangeAspect="1"/>
          </p:cNvGraphicFramePr>
          <p:nvPr/>
        </p:nvGraphicFramePr>
        <p:xfrm>
          <a:off x="1676400" y="601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7" name="Equation" r:id="rId24" imgW="1676400" imgH="342900" progId="Equation.3">
                  <p:embed/>
                </p:oleObj>
              </mc:Choice>
              <mc:Fallback>
                <p:oleObj name="Equation" r:id="rId24" imgW="1676400" imgH="342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92CF-182C-413B-B484-4EFB7BB2931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58E-4073-45F7-992A-41B7CA44B4BA}" type="slidenum">
              <a:rPr lang="en-US"/>
            </a:fld>
            <a:endParaRPr lang="en-US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99"/>
                </a:solidFill>
              </a:rPr>
              <a:t>Language of the grammar:</a:t>
            </a:r>
            <a:endParaRPr lang="en-US">
              <a:solidFill>
                <a:srgbClr val="CC0099"/>
              </a:solidFill>
            </a:endParaRPr>
          </a:p>
          <a:p>
            <a:endParaRPr lang="en-US">
              <a:solidFill>
                <a:srgbClr val="CC0099"/>
              </a:solidFill>
            </a:endParaRPr>
          </a:p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2254250" y="2471420"/>
            <a:ext cx="4486275" cy="3562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sz="2400"/>
              <a:t>L = { “a cat runs”,</a:t>
            </a:r>
            <a:endParaRPr lang="en-US" sz="2400"/>
          </a:p>
          <a:p>
            <a:r>
              <a:rPr lang="en-US" sz="2400"/>
              <a:t>        “a cat sleeps”,</a:t>
            </a:r>
            <a:endParaRPr lang="en-US" sz="2400"/>
          </a:p>
          <a:p>
            <a:r>
              <a:rPr lang="en-US" sz="2400"/>
              <a:t>        “the cat runs”,</a:t>
            </a:r>
            <a:endParaRPr lang="en-US" sz="2400"/>
          </a:p>
          <a:p>
            <a:r>
              <a:rPr lang="en-US" sz="2400"/>
              <a:t>        “the cat sleeps”,</a:t>
            </a:r>
            <a:endParaRPr lang="en-US" sz="2400"/>
          </a:p>
          <a:p>
            <a:r>
              <a:rPr lang="en-US" sz="2400"/>
              <a:t>        “a dog runs”,</a:t>
            </a:r>
            <a:endParaRPr lang="en-US" sz="2400"/>
          </a:p>
          <a:p>
            <a:r>
              <a:rPr lang="en-US" sz="2400"/>
              <a:t>        “a dog sleeps”,</a:t>
            </a:r>
            <a:endParaRPr lang="en-US" sz="2400"/>
          </a:p>
          <a:p>
            <a:r>
              <a:rPr lang="en-US" sz="2400"/>
              <a:t>        “the dog runs”,</a:t>
            </a:r>
            <a:endParaRPr lang="en-US" sz="2400"/>
          </a:p>
          <a:p>
            <a:r>
              <a:rPr lang="en-US" sz="2400"/>
              <a:t>        “the dog sleeps” }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4ADC-EA88-4A1B-AAFD-84C93C27D49B}" type="datetime1">
              <a:rPr lang="en-US" smtClean="0"/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F63-05D5-4748-8AD5-6902F3C8243E}" type="slidenum">
              <a:rPr lang="en-US"/>
            </a:fld>
            <a:endParaRPr lang="en-US"/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1295400" y="1704975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5" name="Equation" r:id="rId1" imgW="951865" imgH="228600" progId="Equation.3">
                  <p:embed/>
                </p:oleObj>
              </mc:Choice>
              <mc:Fallback>
                <p:oleObj name="Equation" r:id="rId1" imgW="951865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4975"/>
                        <a:ext cx="26670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3" name="Line 5"/>
          <p:cNvSpPr>
            <a:spLocks noChangeShapeType="1"/>
          </p:cNvSpPr>
          <p:nvPr/>
        </p:nvSpPr>
        <p:spPr bwMode="auto">
          <a:xfrm flipV="1">
            <a:off x="1524000" y="3457575"/>
            <a:ext cx="88900" cy="5810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17287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Variables</a:t>
            </a:r>
            <a:endParaRPr lang="en-US" sz="2800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V="1">
            <a:off x="1219200" y="2390775"/>
            <a:ext cx="457200" cy="1647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124200" y="457200"/>
            <a:ext cx="3476625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Sequence of </a:t>
            </a:r>
            <a:endParaRPr lang="en-US" sz="2800"/>
          </a:p>
          <a:p>
            <a:r>
              <a:rPr lang="en-US" sz="2800"/>
              <a:t>Terminals (symbols)</a:t>
            </a:r>
            <a:endParaRPr lang="en-US" sz="2800"/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152400" y="228600"/>
            <a:ext cx="24050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Productions</a:t>
            </a:r>
            <a:endParaRPr lang="en-US">
              <a:solidFill>
                <a:srgbClr val="CC0099"/>
              </a:solidFill>
            </a:endParaRPr>
          </a:p>
        </p:txBody>
      </p:sp>
      <p:graphicFrame>
        <p:nvGraphicFramePr>
          <p:cNvPr id="452620" name="Object 12"/>
          <p:cNvGraphicFramePr>
            <a:graphicFrameLocks noChangeAspect="1"/>
          </p:cNvGraphicFramePr>
          <p:nvPr/>
        </p:nvGraphicFramePr>
        <p:xfrm>
          <a:off x="381000" y="2771775"/>
          <a:ext cx="861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6" name="Equation" r:id="rId3" imgW="3009900" imgH="254000" progId="Equation.3">
                  <p:embed/>
                </p:oleObj>
              </mc:Choice>
              <mc:Fallback>
                <p:oleObj name="Equation" r:id="rId3" imgW="3009900" imgH="254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71775"/>
                        <a:ext cx="8610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3" name="AutoShape 15"/>
          <p:cNvSpPr/>
          <p:nvPr/>
        </p:nvSpPr>
        <p:spPr bwMode="auto">
          <a:xfrm rot="16200000">
            <a:off x="3390900" y="1209675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2624" name="AutoShape 16"/>
          <p:cNvSpPr/>
          <p:nvPr/>
        </p:nvSpPr>
        <p:spPr bwMode="auto">
          <a:xfrm rot="5400000">
            <a:off x="5829300" y="876300"/>
            <a:ext cx="533400" cy="5638800"/>
          </a:xfrm>
          <a:prstGeom prst="rightBrace">
            <a:avLst>
              <a:gd name="adj1" fmla="val 88095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38782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Sequence of Variables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01B7-4EE4-4098-A9E0-2DE22F11CDD7}" type="datetime1">
              <a:rPr lang="en-US" smtClean="0"/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E8C4-0043-475A-9538-695A9D4DAC14}" type="slidenum">
              <a:rPr lang="en-US"/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  <a:endParaRPr lang="en-US"/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2743200" y="2514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9" name="Equation" r:id="rId1" imgW="1803400" imgH="1193800" progId="Equation.3">
                  <p:embed/>
                </p:oleObj>
              </mc:Choice>
              <mc:Fallback>
                <p:oleObj name="Equation" r:id="rId1" imgW="1803400" imgH="119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228600" y="2438400"/>
            <a:ext cx="2020888" cy="579438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Grammar:</a:t>
            </a:r>
            <a:endParaRPr lang="en-US">
              <a:solidFill>
                <a:srgbClr val="CC0099"/>
              </a:solidFill>
            </a:endParaRPr>
          </a:p>
        </p:txBody>
      </p:sp>
      <p:sp>
        <p:nvSpPr>
          <p:cNvPr id="453646" name="Line 14"/>
          <p:cNvSpPr>
            <a:spLocks noChangeShapeType="1"/>
          </p:cNvSpPr>
          <p:nvPr/>
        </p:nvSpPr>
        <p:spPr bwMode="auto">
          <a:xfrm flipV="1">
            <a:off x="2590800" y="38100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47" name="Text Box 15"/>
          <p:cNvSpPr txBox="1">
            <a:spLocks noChangeArrowheads="1"/>
          </p:cNvSpPr>
          <p:nvPr/>
        </p:nvSpPr>
        <p:spPr bwMode="auto">
          <a:xfrm>
            <a:off x="1524000" y="4343400"/>
            <a:ext cx="15557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Variable</a:t>
            </a:r>
            <a:endParaRPr lang="en-US" sz="2800"/>
          </a:p>
        </p:txBody>
      </p:sp>
      <p:sp>
        <p:nvSpPr>
          <p:cNvPr id="453648" name="Line 16"/>
          <p:cNvSpPr>
            <a:spLocks noChangeShapeType="1"/>
          </p:cNvSpPr>
          <p:nvPr/>
        </p:nvSpPr>
        <p:spPr bwMode="auto">
          <a:xfrm flipV="1">
            <a:off x="2286000" y="3048000"/>
            <a:ext cx="381000" cy="1371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50" name="AutoShape 18"/>
          <p:cNvSpPr/>
          <p:nvPr/>
        </p:nvSpPr>
        <p:spPr bwMode="auto">
          <a:xfrm rot="16200000">
            <a:off x="4076700" y="1943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3651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4010025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Sequence of </a:t>
            </a:r>
            <a:endParaRPr lang="en-US" sz="2800"/>
          </a:p>
          <a:p>
            <a:r>
              <a:rPr lang="en-US" sz="2800"/>
              <a:t>terminals and variables</a:t>
            </a:r>
            <a:endParaRPr lang="en-US" sz="2800"/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 flipH="1" flipV="1">
            <a:off x="3962400" y="3733800"/>
            <a:ext cx="609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53" name="Text Box 21"/>
          <p:cNvSpPr txBox="1">
            <a:spLocks noChangeArrowheads="1"/>
          </p:cNvSpPr>
          <p:nvPr/>
        </p:nvSpPr>
        <p:spPr bwMode="auto">
          <a:xfrm>
            <a:off x="4114800" y="4391025"/>
            <a:ext cx="2655888" cy="1031875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The right side </a:t>
            </a:r>
            <a:endParaRPr lang="en-US" sz="2800"/>
          </a:p>
          <a:p>
            <a:r>
              <a:rPr lang="en-US" sz="2800"/>
              <a:t>may be</a:t>
            </a:r>
            <a:endParaRPr lang="en-US" sz="2800"/>
          </a:p>
        </p:txBody>
      </p:sp>
      <p:graphicFrame>
        <p:nvGraphicFramePr>
          <p:cNvPr id="453654" name="Object 22"/>
          <p:cNvGraphicFramePr>
            <a:graphicFrameLocks noChangeAspect="1"/>
          </p:cNvGraphicFramePr>
          <p:nvPr/>
        </p:nvGraphicFramePr>
        <p:xfrm>
          <a:off x="5486400" y="4876800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0" name="Equation" r:id="rId3" imgW="139700" imgH="177800" progId="Equation.3">
                  <p:embed/>
                </p:oleObj>
              </mc:Choice>
              <mc:Fallback>
                <p:oleObj name="Equation" r:id="rId3" imgW="139700" imgH="177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4794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564-9106-4DAB-A040-9F1F15F92655}" type="datetime1">
              <a:rPr lang="en-US" smtClean="0"/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1798-0B34-4677-967F-649B2A0E4E67}" type="slidenum">
              <a:rPr lang="en-US"/>
            </a:fld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Grammar: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string       :</a:t>
            </a:r>
            <a:endParaRPr lang="en-US"/>
          </a:p>
          <a:p>
            <a:endParaRPr lang="en-US"/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2921000" y="1688465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5" name="Equation" r:id="rId1" imgW="1803400" imgH="1193800" progId="Equation.3">
                  <p:embed/>
                </p:oleObj>
              </mc:Choice>
              <mc:Fallback>
                <p:oleObj name="Equation" r:id="rId1" imgW="1803400" imgH="119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688465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2667000" y="434848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6" name="Equation" r:id="rId3" imgW="3035300" imgH="431800" progId="Equation.3">
                  <p:embed/>
                </p:oleObj>
              </mc:Choice>
              <mc:Fallback>
                <p:oleObj name="Equation" r:id="rId3" imgW="30353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8480"/>
                        <a:ext cx="30353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4436745" y="3400425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7" name="Equation" r:id="rId5" imgW="546100" imgH="431800" progId="Equation.3">
                  <p:embed/>
                </p:oleObj>
              </mc:Choice>
              <mc:Fallback>
                <p:oleObj name="Equation" r:id="rId5" imgW="5461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745" y="3400425"/>
                        <a:ext cx="5445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2073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8" name="Equation" r:id="rId7" imgW="1803400" imgH="431800" progId="Equation.3">
                  <p:embed/>
                </p:oleObj>
              </mc:Choice>
              <mc:Fallback>
                <p:oleObj name="Equation" r:id="rId7" imgW="18034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9" name="Equation" r:id="rId9" imgW="1346200" imgH="419100" progId="Equation.3">
                  <p:embed/>
                </p:oleObj>
              </mc:Choice>
              <mc:Fallback>
                <p:oleObj name="Equation" r:id="rId9" imgW="13462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619750"/>
                        <a:ext cx="1346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0</TotalTime>
  <Words>5031</Words>
  <Application>WPS Presentation</Application>
  <PresentationFormat>On-screen Show (4:3)</PresentationFormat>
  <Paragraphs>739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326</vt:i4>
      </vt:variant>
      <vt:variant>
        <vt:lpstr>幻灯片标题</vt:lpstr>
      </vt:variant>
      <vt:variant>
        <vt:i4>54</vt:i4>
      </vt:variant>
    </vt:vector>
  </HeadingPairs>
  <TitlesOfParts>
    <vt:vector size="391" baseType="lpstr">
      <vt:lpstr>Arial</vt:lpstr>
      <vt:lpstr>SimSun</vt:lpstr>
      <vt:lpstr>Wingdings</vt:lpstr>
      <vt:lpstr>Comic Sans MS</vt:lpstr>
      <vt:lpstr>Times New Roman</vt:lpstr>
      <vt:lpstr>Microsoft YaHei</vt:lpstr>
      <vt:lpstr/>
      <vt:lpstr>Arial Unicode MS</vt:lpstr>
      <vt:lpstr>Wingdings</vt:lpstr>
      <vt:lpstr>Segoe Print</vt:lpstr>
      <vt:lpstr>Default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Context-Free Grammars</vt:lpstr>
      <vt:lpstr>Grammars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Another Example</vt:lpstr>
      <vt:lpstr>PowerPoint 演示文稿</vt:lpstr>
      <vt:lpstr>PowerPoint 演示文稿</vt:lpstr>
      <vt:lpstr>PowerPoint 演示文稿</vt:lpstr>
      <vt:lpstr>PowerPoint 演示文稿</vt:lpstr>
      <vt:lpstr>A Convenient Notation</vt:lpstr>
      <vt:lpstr>PowerPoint 演示文稿</vt:lpstr>
      <vt:lpstr>PowerPoint 演示文稿</vt:lpstr>
      <vt:lpstr>PowerPoint 演示文稿</vt:lpstr>
      <vt:lpstr>Formal Definitions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Derivation Order and Derivation Trees</vt:lpstr>
      <vt:lpstr>Derivation Order</vt:lpstr>
      <vt:lpstr>PowerPoint 演示文稿</vt:lpstr>
      <vt:lpstr>PowerPoint 演示文稿</vt:lpstr>
      <vt:lpstr>PowerPoint 演示文稿</vt:lpstr>
      <vt:lpstr>Derivation Trees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Ambiguity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MTD</cp:lastModifiedBy>
  <cp:revision>1007</cp:revision>
  <cp:lastPrinted>2000-09-25T14:54:00Z</cp:lastPrinted>
  <dcterms:created xsi:type="dcterms:W3CDTF">2000-08-31T01:12:00Z</dcterms:created>
  <dcterms:modified xsi:type="dcterms:W3CDTF">2018-06-06T08:07:48Z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