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D82A-A039-4743-A1D2-ABE6DB5D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844" y="698156"/>
            <a:ext cx="8595712" cy="4442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Development of Automated International</a:t>
            </a: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Reporting Standards (IFRS) System </a:t>
            </a:r>
          </a:p>
        </p:txBody>
      </p:sp>
    </p:spTree>
    <p:extLst>
      <p:ext uri="{BB962C8B-B14F-4D97-AF65-F5344CB8AC3E}">
        <p14:creationId xmlns:p14="http://schemas.microsoft.com/office/powerpoint/2010/main" val="324788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A9E-72D0-4055-9BA1-3EDE2390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50933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Automated IFRS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0045DE-DC2A-4337-AEE6-68B553A5D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0"/>
            <a:ext cx="12192000" cy="52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5599-61E0-4BE4-B78A-7FA6E128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87181"/>
            <a:ext cx="10461583" cy="1507067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Financial Reporting Standards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F462-1C58-43AE-9825-97D9D14C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940" y="1732691"/>
            <a:ext cx="9164123" cy="46818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IFRS is an accounting standards issued by the IFRS Foundation.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Providing a common accounting language to increase transparency in the presentation of financial information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Currently required in more than 120 countries.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They specify how companies must maintain and report their accounts, and other events with financial impact.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5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C58F2-9A37-4DAE-80CF-C47A60CB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79" y="0"/>
            <a:ext cx="8534400" cy="1507067"/>
          </a:xfrm>
        </p:spPr>
        <p:txBody>
          <a:bodyPr/>
          <a:lstStyle/>
          <a:p>
            <a:r>
              <a:rPr lang="en-US" dirty="0"/>
              <a:t>IFRS Components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492DE-6E83-4F45-A0FC-07CD06F3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60" y="1507068"/>
            <a:ext cx="8534400" cy="44250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Financial Position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Profit Or Loss And Other Comprehensive Income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Changes In Equity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Cash Flows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0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4DF-54DD-401F-9EFD-72977E1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37754"/>
            <a:ext cx="10399799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IFRS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1679-DBBC-4026-9F1A-EE24516D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78228"/>
            <a:ext cx="9683107" cy="43134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 Financial reporting with Greater clarity and transparency.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 Main Components of IFRS Standards.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Financial Position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Profit Or Loss And Other Comprehensive Income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Changes In Equity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Of Cash Flows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 a comparative report with the prior year 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 full User Management Features based on User Roles.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D772-BA98-44B3-9F99-83837BBB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99" y="236608"/>
            <a:ext cx="8534400" cy="1507067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430-FACA-40E4-81EE-55447A4C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665" y="1533610"/>
            <a:ext cx="8534400" cy="47706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Wide range of standards.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Lack of domain knowledge.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Lack of company’s professional accountants with regarding how to implement the IFRS standards.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Cost.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179145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D772-BA98-44B3-9F99-83837BBB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99" y="236608"/>
            <a:ext cx="8534400" cy="1507067"/>
          </a:xfrm>
        </p:spPr>
        <p:txBody>
          <a:bodyPr/>
          <a:lstStyle/>
          <a:p>
            <a:r>
              <a:rPr lang="en-US" b="1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430-FACA-40E4-81EE-55447A4C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98" y="1099751"/>
            <a:ext cx="9473043" cy="5622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following are System Limitations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Currently the System doesn't Support to Add Notes to the financial statements.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Reports doesn’t consider Leases, Insurance Contracts and Some standards.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These tasks to be addressed in the future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Make the system suggest possible decisions by incorporating machine learning algorithms.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Add Notes to the financial statements.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Add others IFRS standards those are not included in our system. </a:t>
            </a:r>
          </a:p>
        </p:txBody>
      </p:sp>
    </p:spTree>
    <p:extLst>
      <p:ext uri="{BB962C8B-B14F-4D97-AF65-F5344CB8AC3E}">
        <p14:creationId xmlns:p14="http://schemas.microsoft.com/office/powerpoint/2010/main" val="355746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3DEE-671E-4F2D-971F-791E23FB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6" y="1424345"/>
            <a:ext cx="10342604" cy="4009310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58184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779</TotalTime>
  <Words>268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Design and Development of Automated International Financial Reporting Standards (IFRS) System </vt:lpstr>
      <vt:lpstr>Automated IFRS System</vt:lpstr>
      <vt:lpstr>International Financial Reporting Standards</vt:lpstr>
      <vt:lpstr>IFRS Components </vt:lpstr>
      <vt:lpstr>Automated IFRS System</vt:lpstr>
      <vt:lpstr>Challenges</vt:lpstr>
      <vt:lpstr>Limitations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IFRS-SYSTEM</dc:title>
  <dc:creator>mickias zerfu</dc:creator>
  <cp:lastModifiedBy>mickias zerfu</cp:lastModifiedBy>
  <cp:revision>20</cp:revision>
  <dcterms:created xsi:type="dcterms:W3CDTF">2021-01-24T08:38:01Z</dcterms:created>
  <dcterms:modified xsi:type="dcterms:W3CDTF">2021-01-25T06:16:57Z</dcterms:modified>
</cp:coreProperties>
</file>