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Sexless innkeeper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MICK VRANKEN | KENNETH REIJNDERS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7641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Ken je dat?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Geen slaapplek hebben na het stappen.</a:t>
            </a:r>
          </a:p>
          <a:p>
            <a:pPr lvl="1"/>
            <a:r>
              <a:rPr lang="nl-NL" dirty="0" smtClean="0"/>
              <a:t>Laatste trein naar huis.</a:t>
            </a:r>
          </a:p>
          <a:p>
            <a:pPr lvl="1"/>
            <a:r>
              <a:rPr lang="nl-NL" dirty="0" smtClean="0"/>
              <a:t>Of wachten totdat de eerste trein naar huis gaat.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292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2919663"/>
            <a:ext cx="8570078" cy="938464"/>
          </a:xfrm>
        </p:spPr>
        <p:txBody>
          <a:bodyPr/>
          <a:lstStyle/>
          <a:p>
            <a:r>
              <a:rPr lang="nl-NL" sz="5400" b="1" dirty="0" smtClean="0"/>
              <a:t>Wij hebben de oplossing!</a:t>
            </a:r>
            <a:endParaRPr lang="nl-NL" sz="5400" b="1" dirty="0"/>
          </a:p>
        </p:txBody>
      </p:sp>
    </p:spTree>
    <p:extLst>
      <p:ext uri="{BB962C8B-B14F-4D97-AF65-F5344CB8AC3E}">
        <p14:creationId xmlns:p14="http://schemas.microsoft.com/office/powerpoint/2010/main" val="405885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wij willen produceren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Applicatie waarmee het mogelijk is om.</a:t>
            </a:r>
          </a:p>
          <a:p>
            <a:pPr lvl="1"/>
            <a:r>
              <a:rPr lang="nl-NL" dirty="0" smtClean="0"/>
              <a:t>Slaapplek te zoeken.</a:t>
            </a:r>
          </a:p>
          <a:p>
            <a:pPr lvl="1"/>
            <a:r>
              <a:rPr lang="nl-NL" dirty="0" smtClean="0"/>
              <a:t>Slaapplek aan te bieden.</a:t>
            </a:r>
          </a:p>
          <a:p>
            <a:pPr lvl="1"/>
            <a:r>
              <a:rPr lang="nl-NL" dirty="0" smtClean="0"/>
              <a:t>Oproep te plaatsen.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2312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Wilt u meer weten?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Wij werken dit concept graag voor u uit!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5919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Who</a:t>
            </a:r>
            <a:r>
              <a:rPr lang="nl-NL" dirty="0" smtClean="0"/>
              <a:t> </a:t>
            </a:r>
            <a:r>
              <a:rPr lang="nl-NL" dirty="0" err="1" smtClean="0"/>
              <a:t>let’s</a:t>
            </a:r>
            <a:r>
              <a:rPr lang="nl-NL" dirty="0" smtClean="0"/>
              <a:t> </a:t>
            </a:r>
            <a:r>
              <a:rPr lang="nl-NL" dirty="0" err="1" smtClean="0"/>
              <a:t>my</a:t>
            </a:r>
            <a:r>
              <a:rPr lang="nl-NL" dirty="0" smtClean="0"/>
              <a:t> dog out?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471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Het concept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Een applicatie waarbij </a:t>
            </a:r>
            <a:r>
              <a:rPr lang="nl-NL" dirty="0" smtClean="0"/>
              <a:t>mensen:</a:t>
            </a:r>
            <a:endParaRPr lang="nl-NL" dirty="0" smtClean="0"/>
          </a:p>
          <a:p>
            <a:pPr lvl="1"/>
            <a:r>
              <a:rPr lang="nl-NL" dirty="0" smtClean="0"/>
              <a:t>Een </a:t>
            </a:r>
            <a:r>
              <a:rPr lang="nl-NL" dirty="0" smtClean="0"/>
              <a:t>verzoek kunnen plaatsen </a:t>
            </a:r>
            <a:r>
              <a:rPr lang="nl-NL" dirty="0" smtClean="0"/>
              <a:t>om hun hond(en) uit te laten</a:t>
            </a:r>
          </a:p>
          <a:p>
            <a:pPr lvl="1"/>
            <a:r>
              <a:rPr lang="nl-NL" dirty="0" smtClean="0"/>
              <a:t>Een oproep </a:t>
            </a:r>
            <a:r>
              <a:rPr lang="nl-NL" dirty="0" smtClean="0"/>
              <a:t>kunnen plaatsen </a:t>
            </a:r>
            <a:r>
              <a:rPr lang="nl-NL" dirty="0" smtClean="0"/>
              <a:t>om hond(en) uit te laten</a:t>
            </a:r>
          </a:p>
          <a:p>
            <a:pPr lvl="1"/>
            <a:r>
              <a:rPr lang="nl-NL" dirty="0" smtClean="0"/>
              <a:t>Een logeer </a:t>
            </a:r>
            <a:r>
              <a:rPr lang="nl-NL" dirty="0" smtClean="0"/>
              <a:t>plek voor hond(en</a:t>
            </a:r>
            <a:r>
              <a:rPr lang="nl-NL" dirty="0" smtClean="0"/>
              <a:t>) kunnen </a:t>
            </a:r>
            <a:r>
              <a:rPr lang="nl-NL" dirty="0" smtClean="0"/>
              <a:t>aan bieden</a:t>
            </a:r>
          </a:p>
          <a:p>
            <a:pPr lvl="1"/>
            <a:r>
              <a:rPr lang="nl-NL" dirty="0" smtClean="0"/>
              <a:t>Om een logeer plek voor hond(en) vragen</a:t>
            </a:r>
          </a:p>
        </p:txBody>
      </p:sp>
    </p:spTree>
    <p:extLst>
      <p:ext uri="{BB962C8B-B14F-4D97-AF65-F5344CB8AC3E}">
        <p14:creationId xmlns:p14="http://schemas.microsoft.com/office/powerpoint/2010/main" val="209582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Bedankt voor uw aandacht!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1514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</TotalTime>
  <Words>132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Sexless innkeeper</vt:lpstr>
      <vt:lpstr>Ken je dat?</vt:lpstr>
      <vt:lpstr>Wij hebben de oplossing!</vt:lpstr>
      <vt:lpstr>Wat wij willen produceren</vt:lpstr>
      <vt:lpstr>Wilt u meer weten?</vt:lpstr>
      <vt:lpstr>Who let’s my dog out?</vt:lpstr>
      <vt:lpstr>Het concept</vt:lpstr>
      <vt:lpstr>Bedankt voor uw aandacht!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Sexless innkeeper</dc:title>
  <dc:creator>mick vranken</dc:creator>
  <cp:lastModifiedBy>mick vranken</cp:lastModifiedBy>
  <cp:revision>8</cp:revision>
  <dcterms:created xsi:type="dcterms:W3CDTF">2015-09-16T15:53:42Z</dcterms:created>
  <dcterms:modified xsi:type="dcterms:W3CDTF">2015-09-16T18:13:26Z</dcterms:modified>
</cp:coreProperties>
</file>