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0"/>
  </p:notesMasterIdLst>
  <p:sldIdLst>
    <p:sldId id="349" r:id="rId2"/>
    <p:sldId id="464" r:id="rId3"/>
    <p:sldId id="552" r:id="rId4"/>
    <p:sldId id="517" r:id="rId5"/>
    <p:sldId id="553" r:id="rId6"/>
    <p:sldId id="551" r:id="rId7"/>
    <p:sldId id="554" r:id="rId8"/>
    <p:sldId id="34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5CA4"/>
    <a:srgbClr val="003690"/>
    <a:srgbClr val="BFBFBF"/>
    <a:srgbClr val="F88118"/>
    <a:srgbClr val="756F6F"/>
    <a:srgbClr val="7B7B7B"/>
    <a:srgbClr val="00A546"/>
    <a:srgbClr val="0071C1"/>
    <a:srgbClr val="01B0F1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1" autoAdjust="0"/>
    <p:restoredTop sz="92937" autoAdjust="0"/>
  </p:normalViewPr>
  <p:slideViewPr>
    <p:cSldViewPr snapToGrid="0">
      <p:cViewPr varScale="1">
        <p:scale>
          <a:sx n="70" d="100"/>
          <a:sy n="70" d="100"/>
        </p:scale>
        <p:origin x="88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343FBD-9EDB-441D-9EDE-CDB3C5849E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CBD421F-355F-45F2-8566-9397C3FD0C82}">
      <dgm:prSet phldrT="[文本]"/>
      <dgm:spPr/>
      <dgm:t>
        <a:bodyPr/>
        <a:lstStyle/>
        <a:p>
          <a:r>
            <a:rPr lang="zh-CN" altLang="en-US" b="1" i="0" dirty="0" smtClean="0"/>
            <a:t>新疆综合查控平台维护、开发及优化</a:t>
          </a:r>
          <a:endParaRPr lang="zh-CN" altLang="en-US" dirty="0"/>
        </a:p>
      </dgm:t>
    </dgm:pt>
    <dgm:pt modelId="{36C96417-EFA6-44D4-B32A-76FDDC38C7E9}" type="parTrans" cxnId="{67C0B1C3-4CD3-4B3E-AE4B-BAE037BE34EE}">
      <dgm:prSet/>
      <dgm:spPr/>
      <dgm:t>
        <a:bodyPr/>
        <a:lstStyle/>
        <a:p>
          <a:endParaRPr lang="zh-CN" altLang="en-US"/>
        </a:p>
      </dgm:t>
    </dgm:pt>
    <dgm:pt modelId="{889ED893-6B87-442E-A025-386BABB540EF}" type="sibTrans" cxnId="{67C0B1C3-4CD3-4B3E-AE4B-BAE037BE34EE}">
      <dgm:prSet/>
      <dgm:spPr/>
      <dgm:t>
        <a:bodyPr/>
        <a:lstStyle/>
        <a:p>
          <a:endParaRPr lang="zh-CN" altLang="en-US"/>
        </a:p>
      </dgm:t>
    </dgm:pt>
    <dgm:pt modelId="{A47B88E4-60AC-42A6-BDB4-01A097EFA392}">
      <dgm:prSet phldrT="[文本]"/>
      <dgm:spPr/>
      <dgm:t>
        <a:bodyPr/>
        <a:lstStyle/>
        <a:p>
          <a:r>
            <a:rPr lang="zh-CN" altLang="en-US" b="1" i="0" dirty="0" smtClean="0"/>
            <a:t>告警弹窗策略优化，减轻数据库压力，解决</a:t>
          </a:r>
          <a:r>
            <a:rPr lang="en-US" altLang="zh-CN" b="1" i="0" dirty="0" smtClean="0"/>
            <a:t>MongoDB</a:t>
          </a:r>
          <a:r>
            <a:rPr lang="zh-CN" altLang="en-US" b="1" i="0" dirty="0" smtClean="0"/>
            <a:t>突然响应变慢的问题。</a:t>
          </a:r>
          <a:endParaRPr lang="zh-CN" altLang="en-US" dirty="0"/>
        </a:p>
      </dgm:t>
    </dgm:pt>
    <dgm:pt modelId="{155C9F79-31A6-4DE7-BFFA-745DA13CC9C4}" type="parTrans" cxnId="{22C23C52-65F6-44A6-A412-4500568FE1C0}">
      <dgm:prSet/>
      <dgm:spPr/>
      <dgm:t>
        <a:bodyPr/>
        <a:lstStyle/>
        <a:p>
          <a:endParaRPr lang="zh-CN" altLang="en-US"/>
        </a:p>
      </dgm:t>
    </dgm:pt>
    <dgm:pt modelId="{D10FC255-DFEB-47FA-AFBD-0F6FFCFA5818}" type="sibTrans" cxnId="{22C23C52-65F6-44A6-A412-4500568FE1C0}">
      <dgm:prSet/>
      <dgm:spPr/>
      <dgm:t>
        <a:bodyPr/>
        <a:lstStyle/>
        <a:p>
          <a:endParaRPr lang="zh-CN" altLang="en-US"/>
        </a:p>
      </dgm:t>
    </dgm:pt>
    <dgm:pt modelId="{DEB132EB-5D5B-4CF9-93D2-3CCE26959E61}">
      <dgm:prSet phldrT="[文本]"/>
      <dgm:spPr/>
      <dgm:t>
        <a:bodyPr/>
        <a:lstStyle/>
        <a:p>
          <a:r>
            <a:rPr lang="zh-CN" altLang="en-US" b="1" i="0" dirty="0" smtClean="0"/>
            <a:t>核验管家维护开发</a:t>
          </a:r>
          <a:endParaRPr lang="zh-CN" altLang="en-US" dirty="0"/>
        </a:p>
      </dgm:t>
    </dgm:pt>
    <dgm:pt modelId="{AFF44BB9-AB4D-48F4-9AAB-D688B5D6187D}" type="parTrans" cxnId="{8D48C2F0-3A10-4524-8DD5-0D6393D9C6D4}">
      <dgm:prSet/>
      <dgm:spPr/>
      <dgm:t>
        <a:bodyPr/>
        <a:lstStyle/>
        <a:p>
          <a:endParaRPr lang="zh-CN" altLang="en-US"/>
        </a:p>
      </dgm:t>
    </dgm:pt>
    <dgm:pt modelId="{3E0F2C77-2AA6-4CA9-A0B6-10128E700823}" type="sibTrans" cxnId="{8D48C2F0-3A10-4524-8DD5-0D6393D9C6D4}">
      <dgm:prSet/>
      <dgm:spPr/>
      <dgm:t>
        <a:bodyPr/>
        <a:lstStyle/>
        <a:p>
          <a:endParaRPr lang="zh-CN" altLang="en-US"/>
        </a:p>
      </dgm:t>
    </dgm:pt>
    <dgm:pt modelId="{8E08AF4F-15C5-453F-AE47-2A06E57FFFEC}">
      <dgm:prSet phldrT="[文本]"/>
      <dgm:spPr/>
      <dgm:t>
        <a:bodyPr/>
        <a:lstStyle/>
        <a:p>
          <a:r>
            <a:rPr lang="zh-CN" altLang="en-US" b="1" i="0" dirty="0" smtClean="0"/>
            <a:t>对接立式核验设备，兼容历史版本及新的通用协议。</a:t>
          </a:r>
          <a:endParaRPr lang="zh-CN" altLang="en-US" dirty="0"/>
        </a:p>
      </dgm:t>
    </dgm:pt>
    <dgm:pt modelId="{DFD9ECB2-8259-449D-B574-657B9BFC94FB}" type="parTrans" cxnId="{9DB691ED-7224-4F42-986E-22008DD8CC9B}">
      <dgm:prSet/>
      <dgm:spPr/>
      <dgm:t>
        <a:bodyPr/>
        <a:lstStyle/>
        <a:p>
          <a:endParaRPr lang="zh-CN" altLang="en-US"/>
        </a:p>
      </dgm:t>
    </dgm:pt>
    <dgm:pt modelId="{A9DB5C44-1D7B-4383-9CE0-75BA2408E562}" type="sibTrans" cxnId="{9DB691ED-7224-4F42-986E-22008DD8CC9B}">
      <dgm:prSet/>
      <dgm:spPr/>
      <dgm:t>
        <a:bodyPr/>
        <a:lstStyle/>
        <a:p>
          <a:endParaRPr lang="zh-CN" altLang="en-US"/>
        </a:p>
      </dgm:t>
    </dgm:pt>
    <dgm:pt modelId="{954F7F14-C459-4670-A372-6549C9B38D44}">
      <dgm:prSet phldrT="[文本]"/>
      <dgm:spPr/>
      <dgm:t>
        <a:bodyPr/>
        <a:lstStyle/>
        <a:p>
          <a:r>
            <a:rPr lang="zh-CN" altLang="en-US" b="1" i="0" dirty="0" smtClean="0"/>
            <a:t>针对 </a:t>
          </a:r>
          <a:r>
            <a:rPr lang="en-US" altLang="zh-CN" b="1" i="0" dirty="0" smtClean="0"/>
            <a:t>MongoDB</a:t>
          </a:r>
          <a:r>
            <a:rPr lang="zh-CN" altLang="en-US" b="1" i="0" dirty="0" smtClean="0"/>
            <a:t>的使用进行培训交流</a:t>
          </a:r>
          <a:endParaRPr lang="zh-CN" altLang="en-US" dirty="0"/>
        </a:p>
      </dgm:t>
    </dgm:pt>
    <dgm:pt modelId="{F6720249-4C95-492C-BD8E-67B97E92DB98}" type="parTrans" cxnId="{8C24823E-FC79-4788-8816-986EACDE691E}">
      <dgm:prSet/>
      <dgm:spPr/>
      <dgm:t>
        <a:bodyPr/>
        <a:lstStyle/>
        <a:p>
          <a:endParaRPr lang="zh-CN" altLang="en-US"/>
        </a:p>
      </dgm:t>
    </dgm:pt>
    <dgm:pt modelId="{30A2BDB8-C055-436F-A57F-639C7D543E34}" type="sibTrans" cxnId="{8C24823E-FC79-4788-8816-986EACDE691E}">
      <dgm:prSet/>
      <dgm:spPr/>
      <dgm:t>
        <a:bodyPr/>
        <a:lstStyle/>
        <a:p>
          <a:endParaRPr lang="zh-CN" altLang="en-US"/>
        </a:p>
      </dgm:t>
    </dgm:pt>
    <dgm:pt modelId="{047EB582-864F-48EE-9FDD-FC6F4741831E}">
      <dgm:prSet phldrT="[文本]"/>
      <dgm:spPr/>
      <dgm:t>
        <a:bodyPr/>
        <a:lstStyle/>
        <a:p>
          <a:r>
            <a:rPr lang="zh-CN" altLang="en-US" b="1" i="0" dirty="0" smtClean="0"/>
            <a:t>机房搬迁工作准备及复检测试。</a:t>
          </a:r>
          <a:endParaRPr lang="zh-CN" altLang="en-US" dirty="0"/>
        </a:p>
      </dgm:t>
    </dgm:pt>
    <dgm:pt modelId="{2AE2A05D-5F01-417F-909B-EA38C8C8895D}" type="parTrans" cxnId="{2E88BBCA-8C08-4B99-9162-D60DCEE8F59E}">
      <dgm:prSet/>
      <dgm:spPr/>
      <dgm:t>
        <a:bodyPr/>
        <a:lstStyle/>
        <a:p>
          <a:endParaRPr lang="zh-CN" altLang="en-US"/>
        </a:p>
      </dgm:t>
    </dgm:pt>
    <dgm:pt modelId="{782DE4FE-2B83-48D5-BF4B-16E39AFA2B59}" type="sibTrans" cxnId="{2E88BBCA-8C08-4B99-9162-D60DCEE8F59E}">
      <dgm:prSet/>
      <dgm:spPr/>
      <dgm:t>
        <a:bodyPr/>
        <a:lstStyle/>
        <a:p>
          <a:endParaRPr lang="zh-CN" altLang="en-US"/>
        </a:p>
      </dgm:t>
    </dgm:pt>
    <dgm:pt modelId="{A1F9FCE6-A5F1-468D-BBE6-5F2F4C169E14}">
      <dgm:prSet phldrT="[文本]"/>
      <dgm:spPr/>
      <dgm:t>
        <a:bodyPr/>
        <a:lstStyle/>
        <a:p>
          <a:r>
            <a:rPr lang="zh-CN" altLang="en-US" b="1" i="0" dirty="0" smtClean="0"/>
            <a:t>简化部署，开发一键安装包并不断优化。</a:t>
          </a:r>
          <a:endParaRPr lang="zh-CN" altLang="en-US" dirty="0"/>
        </a:p>
      </dgm:t>
    </dgm:pt>
    <dgm:pt modelId="{4E2CA0BE-9F9E-42E6-83A1-19DA4D9CFBF5}" type="parTrans" cxnId="{9B590D0F-3AC1-40D4-BB2D-762E23D82C2B}">
      <dgm:prSet/>
      <dgm:spPr/>
      <dgm:t>
        <a:bodyPr/>
        <a:lstStyle/>
        <a:p>
          <a:endParaRPr lang="zh-CN" altLang="en-US"/>
        </a:p>
      </dgm:t>
    </dgm:pt>
    <dgm:pt modelId="{053F0F62-1AC8-4208-9340-53EF623CF4A5}" type="sibTrans" cxnId="{9B590D0F-3AC1-40D4-BB2D-762E23D82C2B}">
      <dgm:prSet/>
      <dgm:spPr/>
      <dgm:t>
        <a:bodyPr/>
        <a:lstStyle/>
        <a:p>
          <a:endParaRPr lang="zh-CN" altLang="en-US"/>
        </a:p>
      </dgm:t>
    </dgm:pt>
    <dgm:pt modelId="{53FCA7D2-BEF1-407A-BB08-F19C8D7F505C}">
      <dgm:prSet phldrT="[文本]"/>
      <dgm:spPr/>
      <dgm:t>
        <a:bodyPr/>
        <a:lstStyle/>
        <a:p>
          <a:r>
            <a:rPr lang="zh-CN" altLang="en-US" b="1" dirty="0" smtClean="0"/>
            <a:t>增加报警人员流动及热力图展现，人员统计去重优化。</a:t>
          </a:r>
          <a:endParaRPr lang="zh-CN" altLang="en-US" b="1" dirty="0"/>
        </a:p>
      </dgm:t>
    </dgm:pt>
    <dgm:pt modelId="{F7023D35-1635-4F32-976E-B9EBE162A034}" type="parTrans" cxnId="{2EFDF723-CDCD-4818-8240-06326E4452E2}">
      <dgm:prSet/>
      <dgm:spPr/>
      <dgm:t>
        <a:bodyPr/>
        <a:lstStyle/>
        <a:p>
          <a:endParaRPr lang="zh-CN" altLang="en-US"/>
        </a:p>
      </dgm:t>
    </dgm:pt>
    <dgm:pt modelId="{42970DB3-9EB6-4F76-9C13-4F68CF6FFD78}" type="sibTrans" cxnId="{2EFDF723-CDCD-4818-8240-06326E4452E2}">
      <dgm:prSet/>
      <dgm:spPr/>
      <dgm:t>
        <a:bodyPr/>
        <a:lstStyle/>
        <a:p>
          <a:endParaRPr lang="zh-CN" altLang="en-US"/>
        </a:p>
      </dgm:t>
    </dgm:pt>
    <dgm:pt modelId="{94E6A414-CE52-4D57-9F3B-482E0294EA94}" type="pres">
      <dgm:prSet presAssocID="{F9343FBD-9EDB-441D-9EDE-CDB3C5849E6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27EE289-9F57-4CB6-A727-D271BF21A573}" type="pres">
      <dgm:prSet presAssocID="{6CBD421F-355F-45F2-8566-9397C3FD0C8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E053C7-CB16-45C8-BBB6-6BA04A8ACFB6}" type="pres">
      <dgm:prSet presAssocID="{6CBD421F-355F-45F2-8566-9397C3FD0C8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C77221-5C63-4499-A3AC-579137069B1E}" type="pres">
      <dgm:prSet presAssocID="{DEB132EB-5D5B-4CF9-93D2-3CCE26959E6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D5B9E0-139E-4571-9C76-B8DA6306D5C3}" type="pres">
      <dgm:prSet presAssocID="{DEB132EB-5D5B-4CF9-93D2-3CCE26959E61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CF9448-75D4-437E-BF44-E3C0570F0C23}" type="pres">
      <dgm:prSet presAssocID="{954F7F14-C459-4670-A372-6549C9B38D4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7A7F305-856F-40CA-9B7F-397D773D8FF4}" type="presOf" srcId="{6CBD421F-355F-45F2-8566-9397C3FD0C82}" destId="{C27EE289-9F57-4CB6-A727-D271BF21A573}" srcOrd="0" destOrd="0" presId="urn:microsoft.com/office/officeart/2005/8/layout/vList2"/>
    <dgm:cxn modelId="{077F10F7-94E7-4F22-AADC-50DCB8C31229}" type="presOf" srcId="{8E08AF4F-15C5-453F-AE47-2A06E57FFFEC}" destId="{D0D5B9E0-139E-4571-9C76-B8DA6306D5C3}" srcOrd="0" destOrd="0" presId="urn:microsoft.com/office/officeart/2005/8/layout/vList2"/>
    <dgm:cxn modelId="{C042CA4D-BBA2-4181-839F-1436ACA3CFB5}" type="presOf" srcId="{954F7F14-C459-4670-A372-6549C9B38D44}" destId="{7ACF9448-75D4-437E-BF44-E3C0570F0C23}" srcOrd="0" destOrd="0" presId="urn:microsoft.com/office/officeart/2005/8/layout/vList2"/>
    <dgm:cxn modelId="{8D48C2F0-3A10-4524-8DD5-0D6393D9C6D4}" srcId="{F9343FBD-9EDB-441D-9EDE-CDB3C5849E61}" destId="{DEB132EB-5D5B-4CF9-93D2-3CCE26959E61}" srcOrd="1" destOrd="0" parTransId="{AFF44BB9-AB4D-48F4-9AAB-D688B5D6187D}" sibTransId="{3E0F2C77-2AA6-4CA9-A0B6-10128E700823}"/>
    <dgm:cxn modelId="{22C23C52-65F6-44A6-A412-4500568FE1C0}" srcId="{6CBD421F-355F-45F2-8566-9397C3FD0C82}" destId="{A47B88E4-60AC-42A6-BDB4-01A097EFA392}" srcOrd="0" destOrd="0" parTransId="{155C9F79-31A6-4DE7-BFFA-745DA13CC9C4}" sibTransId="{D10FC255-DFEB-47FA-AFBD-0F6FFCFA5818}"/>
    <dgm:cxn modelId="{C6251069-329D-4911-8597-030FAAC85CBB}" type="presOf" srcId="{DEB132EB-5D5B-4CF9-93D2-3CCE26959E61}" destId="{53C77221-5C63-4499-A3AC-579137069B1E}" srcOrd="0" destOrd="0" presId="urn:microsoft.com/office/officeart/2005/8/layout/vList2"/>
    <dgm:cxn modelId="{8C24823E-FC79-4788-8816-986EACDE691E}" srcId="{F9343FBD-9EDB-441D-9EDE-CDB3C5849E61}" destId="{954F7F14-C459-4670-A372-6549C9B38D44}" srcOrd="2" destOrd="0" parTransId="{F6720249-4C95-492C-BD8E-67B97E92DB98}" sibTransId="{30A2BDB8-C055-436F-A57F-639C7D543E34}"/>
    <dgm:cxn modelId="{9DB691ED-7224-4F42-986E-22008DD8CC9B}" srcId="{DEB132EB-5D5B-4CF9-93D2-3CCE26959E61}" destId="{8E08AF4F-15C5-453F-AE47-2A06E57FFFEC}" srcOrd="0" destOrd="0" parTransId="{DFD9ECB2-8259-449D-B574-657B9BFC94FB}" sibTransId="{A9DB5C44-1D7B-4383-9CE0-75BA2408E562}"/>
    <dgm:cxn modelId="{84FAAC0E-F39F-4710-B116-B6CCB0A9676C}" type="presOf" srcId="{53FCA7D2-BEF1-407A-BB08-F19C8D7F505C}" destId="{86E053C7-CB16-45C8-BBB6-6BA04A8ACFB6}" srcOrd="0" destOrd="1" presId="urn:microsoft.com/office/officeart/2005/8/layout/vList2"/>
    <dgm:cxn modelId="{2EFDF723-CDCD-4818-8240-06326E4452E2}" srcId="{6CBD421F-355F-45F2-8566-9397C3FD0C82}" destId="{53FCA7D2-BEF1-407A-BB08-F19C8D7F505C}" srcOrd="1" destOrd="0" parTransId="{F7023D35-1635-4F32-976E-B9EBE162A034}" sibTransId="{42970DB3-9EB6-4F76-9C13-4F68CF6FFD78}"/>
    <dgm:cxn modelId="{A1406F81-A081-47CA-97B3-BA2188C79228}" type="presOf" srcId="{047EB582-864F-48EE-9FDD-FC6F4741831E}" destId="{86E053C7-CB16-45C8-BBB6-6BA04A8ACFB6}" srcOrd="0" destOrd="2" presId="urn:microsoft.com/office/officeart/2005/8/layout/vList2"/>
    <dgm:cxn modelId="{288C21CC-A68C-4A19-806E-950A0A5302A0}" type="presOf" srcId="{A47B88E4-60AC-42A6-BDB4-01A097EFA392}" destId="{86E053C7-CB16-45C8-BBB6-6BA04A8ACFB6}" srcOrd="0" destOrd="0" presId="urn:microsoft.com/office/officeart/2005/8/layout/vList2"/>
    <dgm:cxn modelId="{2E88BBCA-8C08-4B99-9162-D60DCEE8F59E}" srcId="{6CBD421F-355F-45F2-8566-9397C3FD0C82}" destId="{047EB582-864F-48EE-9FDD-FC6F4741831E}" srcOrd="2" destOrd="0" parTransId="{2AE2A05D-5F01-417F-909B-EA38C8C8895D}" sibTransId="{782DE4FE-2B83-48D5-BF4B-16E39AFA2B59}"/>
    <dgm:cxn modelId="{67C0B1C3-4CD3-4B3E-AE4B-BAE037BE34EE}" srcId="{F9343FBD-9EDB-441D-9EDE-CDB3C5849E61}" destId="{6CBD421F-355F-45F2-8566-9397C3FD0C82}" srcOrd="0" destOrd="0" parTransId="{36C96417-EFA6-44D4-B32A-76FDDC38C7E9}" sibTransId="{889ED893-6B87-442E-A025-386BABB540EF}"/>
    <dgm:cxn modelId="{236C8E77-49DB-414A-BEB8-7EE37D4458B8}" type="presOf" srcId="{A1F9FCE6-A5F1-468D-BBE6-5F2F4C169E14}" destId="{D0D5B9E0-139E-4571-9C76-B8DA6306D5C3}" srcOrd="0" destOrd="1" presId="urn:microsoft.com/office/officeart/2005/8/layout/vList2"/>
    <dgm:cxn modelId="{177954B3-F45E-4F4B-B909-F8FABE2837A8}" type="presOf" srcId="{F9343FBD-9EDB-441D-9EDE-CDB3C5849E61}" destId="{94E6A414-CE52-4D57-9F3B-482E0294EA94}" srcOrd="0" destOrd="0" presId="urn:microsoft.com/office/officeart/2005/8/layout/vList2"/>
    <dgm:cxn modelId="{9B590D0F-3AC1-40D4-BB2D-762E23D82C2B}" srcId="{DEB132EB-5D5B-4CF9-93D2-3CCE26959E61}" destId="{A1F9FCE6-A5F1-468D-BBE6-5F2F4C169E14}" srcOrd="1" destOrd="0" parTransId="{4E2CA0BE-9F9E-42E6-83A1-19DA4D9CFBF5}" sibTransId="{053F0F62-1AC8-4208-9340-53EF623CF4A5}"/>
    <dgm:cxn modelId="{D36724DD-FB6B-473B-A4FE-677F09167AA7}" type="presParOf" srcId="{94E6A414-CE52-4D57-9F3B-482E0294EA94}" destId="{C27EE289-9F57-4CB6-A727-D271BF21A573}" srcOrd="0" destOrd="0" presId="urn:microsoft.com/office/officeart/2005/8/layout/vList2"/>
    <dgm:cxn modelId="{848E530A-55CB-4AF1-B7B8-DB55B87FE36E}" type="presParOf" srcId="{94E6A414-CE52-4D57-9F3B-482E0294EA94}" destId="{86E053C7-CB16-45C8-BBB6-6BA04A8ACFB6}" srcOrd="1" destOrd="0" presId="urn:microsoft.com/office/officeart/2005/8/layout/vList2"/>
    <dgm:cxn modelId="{195B9896-A331-43A3-A22B-39AE0B6747D6}" type="presParOf" srcId="{94E6A414-CE52-4D57-9F3B-482E0294EA94}" destId="{53C77221-5C63-4499-A3AC-579137069B1E}" srcOrd="2" destOrd="0" presId="urn:microsoft.com/office/officeart/2005/8/layout/vList2"/>
    <dgm:cxn modelId="{66D7AB86-9CF0-4E90-B31A-5EF55126D7D6}" type="presParOf" srcId="{94E6A414-CE52-4D57-9F3B-482E0294EA94}" destId="{D0D5B9E0-139E-4571-9C76-B8DA6306D5C3}" srcOrd="3" destOrd="0" presId="urn:microsoft.com/office/officeart/2005/8/layout/vList2"/>
    <dgm:cxn modelId="{CC380AFD-462D-4ADF-8644-43F0424BBB6E}" type="presParOf" srcId="{94E6A414-CE52-4D57-9F3B-482E0294EA94}" destId="{7ACF9448-75D4-437E-BF44-E3C0570F0C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EB4311-A29A-4930-BF44-E3FCBBD8B7B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E6940C-D3FE-473D-8DA8-D975B737B6E7}">
      <dgm:prSet phldrT="[文本]" custT="1"/>
      <dgm:spPr/>
      <dgm:t>
        <a:bodyPr/>
        <a:lstStyle/>
        <a:p>
          <a:r>
            <a:rPr lang="en-US" altLang="zh-CN" sz="2400" b="1" dirty="0" smtClean="0"/>
            <a:t>1</a:t>
          </a:r>
          <a:r>
            <a:rPr lang="zh-CN" altLang="en-US" sz="2400" b="1" dirty="0" smtClean="0"/>
            <a:t>，从工作量来说，整体工作量适中。</a:t>
          </a:r>
          <a:endParaRPr lang="zh-CN" altLang="en-US" sz="2400" b="1" dirty="0"/>
        </a:p>
      </dgm:t>
    </dgm:pt>
    <dgm:pt modelId="{AD1E530F-A8A2-4077-9502-EC6B20CEE3B6}" type="parTrans" cxnId="{8BED9A13-BABF-40A2-ACE3-1B0E83E68AD2}">
      <dgm:prSet/>
      <dgm:spPr/>
      <dgm:t>
        <a:bodyPr/>
        <a:lstStyle/>
        <a:p>
          <a:endParaRPr lang="zh-CN" altLang="en-US"/>
        </a:p>
      </dgm:t>
    </dgm:pt>
    <dgm:pt modelId="{426E428C-14E2-4AD9-8A3D-8D412B8B8E07}" type="sibTrans" cxnId="{8BED9A13-BABF-40A2-ACE3-1B0E83E68AD2}">
      <dgm:prSet/>
      <dgm:spPr/>
      <dgm:t>
        <a:bodyPr/>
        <a:lstStyle/>
        <a:p>
          <a:endParaRPr lang="zh-CN" altLang="en-US"/>
        </a:p>
      </dgm:t>
    </dgm:pt>
    <dgm:pt modelId="{493CC0AB-5CAF-49BF-88AD-CA53A8C946F6}">
      <dgm:prSet phldrT="[文本]" custT="1"/>
      <dgm:spPr/>
      <dgm:t>
        <a:bodyPr/>
        <a:lstStyle/>
        <a:p>
          <a:r>
            <a:rPr lang="en-US" altLang="zh-CN" sz="2400" b="1" dirty="0" smtClean="0"/>
            <a:t>2</a:t>
          </a:r>
          <a:r>
            <a:rPr lang="zh-CN" altLang="en-US" sz="2400" b="1" dirty="0" smtClean="0"/>
            <a:t>，从工作完成度来说，整体达到要求，部分细节需要发现和优化。</a:t>
          </a:r>
          <a:endParaRPr lang="zh-CN" altLang="en-US" sz="2400" b="1" dirty="0"/>
        </a:p>
      </dgm:t>
    </dgm:pt>
    <dgm:pt modelId="{7A00A3A4-8781-4126-9720-153FE6065954}" type="parTrans" cxnId="{A4507B28-E544-4866-9BE1-A75D0463034D}">
      <dgm:prSet/>
      <dgm:spPr/>
      <dgm:t>
        <a:bodyPr/>
        <a:lstStyle/>
        <a:p>
          <a:endParaRPr lang="zh-CN" altLang="en-US"/>
        </a:p>
      </dgm:t>
    </dgm:pt>
    <dgm:pt modelId="{D0B11C52-ED21-49EB-B813-95D4170DAE37}" type="sibTrans" cxnId="{A4507B28-E544-4866-9BE1-A75D0463034D}">
      <dgm:prSet/>
      <dgm:spPr/>
      <dgm:t>
        <a:bodyPr/>
        <a:lstStyle/>
        <a:p>
          <a:endParaRPr lang="zh-CN" altLang="en-US"/>
        </a:p>
      </dgm:t>
    </dgm:pt>
    <dgm:pt modelId="{931145CB-93DF-40F7-A377-4AC285C5E4F8}">
      <dgm:prSet phldrT="[文本]" custT="1"/>
      <dgm:spPr/>
      <dgm:t>
        <a:bodyPr/>
        <a:lstStyle/>
        <a:p>
          <a:r>
            <a:rPr lang="en-US" altLang="zh-CN" sz="2400" b="1" dirty="0" smtClean="0"/>
            <a:t>3</a:t>
          </a:r>
          <a:r>
            <a:rPr lang="zh-CN" altLang="en-US" sz="2400" b="1" dirty="0" smtClean="0"/>
            <a:t>，工作心得：我们需要兼容性、可扩展性更强的服务</a:t>
          </a:r>
          <a:r>
            <a:rPr lang="en-US" altLang="zh-CN" sz="2400" b="1" dirty="0" smtClean="0"/>
            <a:t>;</a:t>
          </a:r>
          <a:r>
            <a:rPr lang="zh-CN" altLang="en-US" sz="2400" b="1" dirty="0" smtClean="0"/>
            <a:t>我们需要更简单易用、更人性化的服务</a:t>
          </a:r>
          <a:r>
            <a:rPr lang="en-US" altLang="zh-CN" sz="2400" b="1" dirty="0" smtClean="0"/>
            <a:t>;</a:t>
          </a:r>
          <a:r>
            <a:rPr lang="zh-CN" altLang="en-US" sz="2400" b="1" dirty="0" smtClean="0"/>
            <a:t>我们需要让服务和应用的运行状态一目了然。</a:t>
          </a:r>
          <a:endParaRPr lang="zh-CN" altLang="en-US" sz="2400" b="1" dirty="0"/>
        </a:p>
      </dgm:t>
    </dgm:pt>
    <dgm:pt modelId="{A94777E7-1506-4D28-8050-212C85D5E550}" type="parTrans" cxnId="{5683EAB7-CCF2-4583-9356-B93BBB16970C}">
      <dgm:prSet/>
      <dgm:spPr/>
      <dgm:t>
        <a:bodyPr/>
        <a:lstStyle/>
        <a:p>
          <a:endParaRPr lang="zh-CN" altLang="en-US"/>
        </a:p>
      </dgm:t>
    </dgm:pt>
    <dgm:pt modelId="{F54294FE-5E3B-4C67-9472-7C042AE466DD}" type="sibTrans" cxnId="{5683EAB7-CCF2-4583-9356-B93BBB16970C}">
      <dgm:prSet/>
      <dgm:spPr/>
      <dgm:t>
        <a:bodyPr/>
        <a:lstStyle/>
        <a:p>
          <a:endParaRPr lang="zh-CN" altLang="en-US"/>
        </a:p>
      </dgm:t>
    </dgm:pt>
    <dgm:pt modelId="{391831AA-E907-4E4B-A0B6-AB1DA16B5267}" type="pres">
      <dgm:prSet presAssocID="{B3EB4311-A29A-4930-BF44-E3FCBBD8B7B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AE57B8F-CDDD-4368-912B-082884CC27A3}" type="pres">
      <dgm:prSet presAssocID="{C6E6940C-D3FE-473D-8DA8-D975B737B6E7}" presName="parentLin" presStyleCnt="0"/>
      <dgm:spPr/>
    </dgm:pt>
    <dgm:pt modelId="{043232EE-61C2-48A7-87C6-AE40786CA973}" type="pres">
      <dgm:prSet presAssocID="{C6E6940C-D3FE-473D-8DA8-D975B737B6E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8E013A30-528A-41A8-90F7-2CCF58EF0189}" type="pres">
      <dgm:prSet presAssocID="{C6E6940C-D3FE-473D-8DA8-D975B737B6E7}" presName="parentText" presStyleLbl="node1" presStyleIdx="0" presStyleCnt="3" custScaleX="12142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B2B328-CC21-48F2-9E56-9C79F4E035E9}" type="pres">
      <dgm:prSet presAssocID="{C6E6940C-D3FE-473D-8DA8-D975B737B6E7}" presName="negativeSpace" presStyleCnt="0"/>
      <dgm:spPr/>
    </dgm:pt>
    <dgm:pt modelId="{469FABB9-CCDE-44A4-B074-1D5BD87FE581}" type="pres">
      <dgm:prSet presAssocID="{C6E6940C-D3FE-473D-8DA8-D975B737B6E7}" presName="childText" presStyleLbl="conFgAcc1" presStyleIdx="0" presStyleCnt="3">
        <dgm:presLayoutVars>
          <dgm:bulletEnabled val="1"/>
        </dgm:presLayoutVars>
      </dgm:prSet>
      <dgm:spPr/>
    </dgm:pt>
    <dgm:pt modelId="{07C42260-81A0-47FE-AC3A-EF323E443276}" type="pres">
      <dgm:prSet presAssocID="{426E428C-14E2-4AD9-8A3D-8D412B8B8E07}" presName="spaceBetweenRectangles" presStyleCnt="0"/>
      <dgm:spPr/>
    </dgm:pt>
    <dgm:pt modelId="{AD63C263-F272-4013-A9F4-0ACF71E7E784}" type="pres">
      <dgm:prSet presAssocID="{493CC0AB-5CAF-49BF-88AD-CA53A8C946F6}" presName="parentLin" presStyleCnt="0"/>
      <dgm:spPr/>
    </dgm:pt>
    <dgm:pt modelId="{0565AAB5-929D-4A36-97EB-84A767D0D489}" type="pres">
      <dgm:prSet presAssocID="{493CC0AB-5CAF-49BF-88AD-CA53A8C946F6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DF2D8554-04BD-40F4-A158-10A8D948E577}" type="pres">
      <dgm:prSet presAssocID="{493CC0AB-5CAF-49BF-88AD-CA53A8C946F6}" presName="parentText" presStyleLbl="node1" presStyleIdx="1" presStyleCnt="3" custScaleX="12142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AF5C70-1700-4763-89F6-72B12188FD35}" type="pres">
      <dgm:prSet presAssocID="{493CC0AB-5CAF-49BF-88AD-CA53A8C946F6}" presName="negativeSpace" presStyleCnt="0"/>
      <dgm:spPr/>
    </dgm:pt>
    <dgm:pt modelId="{C4D86C79-28A9-4C5C-AC24-C6E27796A4E0}" type="pres">
      <dgm:prSet presAssocID="{493CC0AB-5CAF-49BF-88AD-CA53A8C946F6}" presName="childText" presStyleLbl="conFgAcc1" presStyleIdx="1" presStyleCnt="3">
        <dgm:presLayoutVars>
          <dgm:bulletEnabled val="1"/>
        </dgm:presLayoutVars>
      </dgm:prSet>
      <dgm:spPr/>
    </dgm:pt>
    <dgm:pt modelId="{63EDB5E5-0E4D-429C-8A38-0322072D0F7E}" type="pres">
      <dgm:prSet presAssocID="{D0B11C52-ED21-49EB-B813-95D4170DAE37}" presName="spaceBetweenRectangles" presStyleCnt="0"/>
      <dgm:spPr/>
    </dgm:pt>
    <dgm:pt modelId="{5BC627B4-1B92-4B89-9C1C-179C954B3BAD}" type="pres">
      <dgm:prSet presAssocID="{931145CB-93DF-40F7-A377-4AC285C5E4F8}" presName="parentLin" presStyleCnt="0"/>
      <dgm:spPr/>
    </dgm:pt>
    <dgm:pt modelId="{F1FD2FC2-6DC7-47D4-AB8E-95CE83881880}" type="pres">
      <dgm:prSet presAssocID="{931145CB-93DF-40F7-A377-4AC285C5E4F8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D5D27A07-1E1A-4803-9626-ABB32009CBEA}" type="pres">
      <dgm:prSet presAssocID="{931145CB-93DF-40F7-A377-4AC285C5E4F8}" presName="parentText" presStyleLbl="node1" presStyleIdx="2" presStyleCnt="3" custScaleX="122768" custScaleY="147773" custLinFactNeighborX="15625" custLinFactNeighborY="1511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29038F-F99D-4D3B-9F75-D3F4AF503A8E}" type="pres">
      <dgm:prSet presAssocID="{931145CB-93DF-40F7-A377-4AC285C5E4F8}" presName="negativeSpace" presStyleCnt="0"/>
      <dgm:spPr/>
    </dgm:pt>
    <dgm:pt modelId="{752B4DAA-AF94-48D7-AEB5-63D05B036685}" type="pres">
      <dgm:prSet presAssocID="{931145CB-93DF-40F7-A377-4AC285C5E4F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683EAB7-CCF2-4583-9356-B93BBB16970C}" srcId="{B3EB4311-A29A-4930-BF44-E3FCBBD8B7B1}" destId="{931145CB-93DF-40F7-A377-4AC285C5E4F8}" srcOrd="2" destOrd="0" parTransId="{A94777E7-1506-4D28-8050-212C85D5E550}" sibTransId="{F54294FE-5E3B-4C67-9472-7C042AE466DD}"/>
    <dgm:cxn modelId="{5AA80076-DC96-447C-9958-3ACCAC55F6E9}" type="presOf" srcId="{493CC0AB-5CAF-49BF-88AD-CA53A8C946F6}" destId="{0565AAB5-929D-4A36-97EB-84A767D0D489}" srcOrd="0" destOrd="0" presId="urn:microsoft.com/office/officeart/2005/8/layout/list1"/>
    <dgm:cxn modelId="{2F9F0D2D-2402-4F44-B16A-62EB300B4424}" type="presOf" srcId="{C6E6940C-D3FE-473D-8DA8-D975B737B6E7}" destId="{8E013A30-528A-41A8-90F7-2CCF58EF0189}" srcOrd="1" destOrd="0" presId="urn:microsoft.com/office/officeart/2005/8/layout/list1"/>
    <dgm:cxn modelId="{E4CD9AE0-4433-4E81-A8EC-B8CF1D162F0E}" type="presOf" srcId="{931145CB-93DF-40F7-A377-4AC285C5E4F8}" destId="{D5D27A07-1E1A-4803-9626-ABB32009CBEA}" srcOrd="1" destOrd="0" presId="urn:microsoft.com/office/officeart/2005/8/layout/list1"/>
    <dgm:cxn modelId="{A4507B28-E544-4866-9BE1-A75D0463034D}" srcId="{B3EB4311-A29A-4930-BF44-E3FCBBD8B7B1}" destId="{493CC0AB-5CAF-49BF-88AD-CA53A8C946F6}" srcOrd="1" destOrd="0" parTransId="{7A00A3A4-8781-4126-9720-153FE6065954}" sibTransId="{D0B11C52-ED21-49EB-B813-95D4170DAE37}"/>
    <dgm:cxn modelId="{8BED9A13-BABF-40A2-ACE3-1B0E83E68AD2}" srcId="{B3EB4311-A29A-4930-BF44-E3FCBBD8B7B1}" destId="{C6E6940C-D3FE-473D-8DA8-D975B737B6E7}" srcOrd="0" destOrd="0" parTransId="{AD1E530F-A8A2-4077-9502-EC6B20CEE3B6}" sibTransId="{426E428C-14E2-4AD9-8A3D-8D412B8B8E07}"/>
    <dgm:cxn modelId="{AAC690C7-FD71-4ABD-B8E1-C7F6E625A58A}" type="presOf" srcId="{B3EB4311-A29A-4930-BF44-E3FCBBD8B7B1}" destId="{391831AA-E907-4E4B-A0B6-AB1DA16B5267}" srcOrd="0" destOrd="0" presId="urn:microsoft.com/office/officeart/2005/8/layout/list1"/>
    <dgm:cxn modelId="{5DFC7D9A-C318-4BA6-BD4F-DDFD2ED965C0}" type="presOf" srcId="{493CC0AB-5CAF-49BF-88AD-CA53A8C946F6}" destId="{DF2D8554-04BD-40F4-A158-10A8D948E577}" srcOrd="1" destOrd="0" presId="urn:microsoft.com/office/officeart/2005/8/layout/list1"/>
    <dgm:cxn modelId="{2C85FCB4-D5E9-40F0-8F9F-660196D314A3}" type="presOf" srcId="{C6E6940C-D3FE-473D-8DA8-D975B737B6E7}" destId="{043232EE-61C2-48A7-87C6-AE40786CA973}" srcOrd="0" destOrd="0" presId="urn:microsoft.com/office/officeart/2005/8/layout/list1"/>
    <dgm:cxn modelId="{FFC2875F-EFF3-463B-B724-98818C391B09}" type="presOf" srcId="{931145CB-93DF-40F7-A377-4AC285C5E4F8}" destId="{F1FD2FC2-6DC7-47D4-AB8E-95CE83881880}" srcOrd="0" destOrd="0" presId="urn:microsoft.com/office/officeart/2005/8/layout/list1"/>
    <dgm:cxn modelId="{8F46CD30-CA5C-48F4-99BB-4234EE8A7CBB}" type="presParOf" srcId="{391831AA-E907-4E4B-A0B6-AB1DA16B5267}" destId="{4AE57B8F-CDDD-4368-912B-082884CC27A3}" srcOrd="0" destOrd="0" presId="urn:microsoft.com/office/officeart/2005/8/layout/list1"/>
    <dgm:cxn modelId="{2FE59507-D83F-441C-9A49-F83111B2B02A}" type="presParOf" srcId="{4AE57B8F-CDDD-4368-912B-082884CC27A3}" destId="{043232EE-61C2-48A7-87C6-AE40786CA973}" srcOrd="0" destOrd="0" presId="urn:microsoft.com/office/officeart/2005/8/layout/list1"/>
    <dgm:cxn modelId="{E942AFE9-5DE5-474D-9A8A-FA7280BD0D3F}" type="presParOf" srcId="{4AE57B8F-CDDD-4368-912B-082884CC27A3}" destId="{8E013A30-528A-41A8-90F7-2CCF58EF0189}" srcOrd="1" destOrd="0" presId="urn:microsoft.com/office/officeart/2005/8/layout/list1"/>
    <dgm:cxn modelId="{42AF7182-C508-403A-9E82-BE4F1E2A062A}" type="presParOf" srcId="{391831AA-E907-4E4B-A0B6-AB1DA16B5267}" destId="{E6B2B328-CC21-48F2-9E56-9C79F4E035E9}" srcOrd="1" destOrd="0" presId="urn:microsoft.com/office/officeart/2005/8/layout/list1"/>
    <dgm:cxn modelId="{5C68EEE8-7319-40BA-B9FD-3D5E190EECE9}" type="presParOf" srcId="{391831AA-E907-4E4B-A0B6-AB1DA16B5267}" destId="{469FABB9-CCDE-44A4-B074-1D5BD87FE581}" srcOrd="2" destOrd="0" presId="urn:microsoft.com/office/officeart/2005/8/layout/list1"/>
    <dgm:cxn modelId="{48F72872-3810-4922-AE09-4AF7C2AD7B50}" type="presParOf" srcId="{391831AA-E907-4E4B-A0B6-AB1DA16B5267}" destId="{07C42260-81A0-47FE-AC3A-EF323E443276}" srcOrd="3" destOrd="0" presId="urn:microsoft.com/office/officeart/2005/8/layout/list1"/>
    <dgm:cxn modelId="{5E521D09-7976-449A-AE4E-0D7E4585FC3A}" type="presParOf" srcId="{391831AA-E907-4E4B-A0B6-AB1DA16B5267}" destId="{AD63C263-F272-4013-A9F4-0ACF71E7E784}" srcOrd="4" destOrd="0" presId="urn:microsoft.com/office/officeart/2005/8/layout/list1"/>
    <dgm:cxn modelId="{DD50CBA2-7B9E-4E49-BC5E-EC7E4066CE2E}" type="presParOf" srcId="{AD63C263-F272-4013-A9F4-0ACF71E7E784}" destId="{0565AAB5-929D-4A36-97EB-84A767D0D489}" srcOrd="0" destOrd="0" presId="urn:microsoft.com/office/officeart/2005/8/layout/list1"/>
    <dgm:cxn modelId="{9165F4AF-878F-4959-B55B-12941BA5376F}" type="presParOf" srcId="{AD63C263-F272-4013-A9F4-0ACF71E7E784}" destId="{DF2D8554-04BD-40F4-A158-10A8D948E577}" srcOrd="1" destOrd="0" presId="urn:microsoft.com/office/officeart/2005/8/layout/list1"/>
    <dgm:cxn modelId="{1EC158D6-587E-40E6-9355-682C78362B54}" type="presParOf" srcId="{391831AA-E907-4E4B-A0B6-AB1DA16B5267}" destId="{EAAF5C70-1700-4763-89F6-72B12188FD35}" srcOrd="5" destOrd="0" presId="urn:microsoft.com/office/officeart/2005/8/layout/list1"/>
    <dgm:cxn modelId="{562C0AA9-9ACF-4E19-83AB-19E46A32E5F2}" type="presParOf" srcId="{391831AA-E907-4E4B-A0B6-AB1DA16B5267}" destId="{C4D86C79-28A9-4C5C-AC24-C6E27796A4E0}" srcOrd="6" destOrd="0" presId="urn:microsoft.com/office/officeart/2005/8/layout/list1"/>
    <dgm:cxn modelId="{CB81B0CF-AE6A-4748-8E76-41A1222A4840}" type="presParOf" srcId="{391831AA-E907-4E4B-A0B6-AB1DA16B5267}" destId="{63EDB5E5-0E4D-429C-8A38-0322072D0F7E}" srcOrd="7" destOrd="0" presId="urn:microsoft.com/office/officeart/2005/8/layout/list1"/>
    <dgm:cxn modelId="{79C0A929-9B9B-4F2D-8C66-C31368646550}" type="presParOf" srcId="{391831AA-E907-4E4B-A0B6-AB1DA16B5267}" destId="{5BC627B4-1B92-4B89-9C1C-179C954B3BAD}" srcOrd="8" destOrd="0" presId="urn:microsoft.com/office/officeart/2005/8/layout/list1"/>
    <dgm:cxn modelId="{8D051386-8135-49FC-B7E8-63107BA2A370}" type="presParOf" srcId="{5BC627B4-1B92-4B89-9C1C-179C954B3BAD}" destId="{F1FD2FC2-6DC7-47D4-AB8E-95CE83881880}" srcOrd="0" destOrd="0" presId="urn:microsoft.com/office/officeart/2005/8/layout/list1"/>
    <dgm:cxn modelId="{90242688-79B6-4E71-8BD5-F3E403F9EE13}" type="presParOf" srcId="{5BC627B4-1B92-4B89-9C1C-179C954B3BAD}" destId="{D5D27A07-1E1A-4803-9626-ABB32009CBEA}" srcOrd="1" destOrd="0" presId="urn:microsoft.com/office/officeart/2005/8/layout/list1"/>
    <dgm:cxn modelId="{6F892BD9-1C3E-4DB6-8F6A-C5F622CCE189}" type="presParOf" srcId="{391831AA-E907-4E4B-A0B6-AB1DA16B5267}" destId="{6229038F-F99D-4D3B-9F75-D3F4AF503A8E}" srcOrd="9" destOrd="0" presId="urn:microsoft.com/office/officeart/2005/8/layout/list1"/>
    <dgm:cxn modelId="{7F5F71F2-F11E-445F-89D8-6DDB07194A74}" type="presParOf" srcId="{391831AA-E907-4E4B-A0B6-AB1DA16B5267}" destId="{752B4DAA-AF94-48D7-AEB5-63D05B03668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E9ED00-4837-4C96-929F-5E3284D34A7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90D9D2-0116-4E5F-B980-4332F3B0CC37}">
      <dgm:prSet phldrT="[文本]"/>
      <dgm:spPr/>
      <dgm:t>
        <a:bodyPr/>
        <a:lstStyle/>
        <a:p>
          <a:r>
            <a:rPr lang="zh-CN" altLang="en-US" b="1" dirty="0" smtClean="0"/>
            <a:t>做好现有产品的优化开发</a:t>
          </a:r>
          <a:endParaRPr lang="zh-CN" altLang="en-US" b="1" dirty="0"/>
        </a:p>
      </dgm:t>
    </dgm:pt>
    <dgm:pt modelId="{5EFD783E-1B08-43FA-97F0-E041B6ECD24C}" type="parTrans" cxnId="{0BE58D9A-CB01-4F08-9B54-060F2ADC3B2A}">
      <dgm:prSet/>
      <dgm:spPr/>
      <dgm:t>
        <a:bodyPr/>
        <a:lstStyle/>
        <a:p>
          <a:endParaRPr lang="zh-CN" altLang="en-US"/>
        </a:p>
      </dgm:t>
    </dgm:pt>
    <dgm:pt modelId="{3383AC2F-054B-40C7-99F2-879505D4D027}" type="sibTrans" cxnId="{0BE58D9A-CB01-4F08-9B54-060F2ADC3B2A}">
      <dgm:prSet/>
      <dgm:spPr/>
      <dgm:t>
        <a:bodyPr/>
        <a:lstStyle/>
        <a:p>
          <a:endParaRPr lang="zh-CN" altLang="en-US"/>
        </a:p>
      </dgm:t>
    </dgm:pt>
    <dgm:pt modelId="{1F7C004D-C0BF-40E0-90AD-304A05C7A74A}">
      <dgm:prSet phldrT="[文本]" custT="1"/>
      <dgm:spPr/>
      <dgm:t>
        <a:bodyPr/>
        <a:lstStyle/>
        <a:p>
          <a:r>
            <a:rPr lang="zh-CN" altLang="en-US" sz="2400" dirty="0" smtClean="0"/>
            <a:t>从客户体验角度，给予更多体验方式和人性化体验。</a:t>
          </a:r>
          <a:endParaRPr lang="zh-CN" altLang="en-US" sz="2400" dirty="0"/>
        </a:p>
      </dgm:t>
    </dgm:pt>
    <dgm:pt modelId="{DE61CFA7-29CD-4F4B-91B6-33BB72243C36}" type="parTrans" cxnId="{B2140DE0-1F23-4EAC-B840-206C2FD1C86B}">
      <dgm:prSet/>
      <dgm:spPr/>
      <dgm:t>
        <a:bodyPr/>
        <a:lstStyle/>
        <a:p>
          <a:endParaRPr lang="zh-CN" altLang="en-US"/>
        </a:p>
      </dgm:t>
    </dgm:pt>
    <dgm:pt modelId="{B21D133D-02F5-4606-BCD9-B8B3117F332A}" type="sibTrans" cxnId="{B2140DE0-1F23-4EAC-B840-206C2FD1C86B}">
      <dgm:prSet/>
      <dgm:spPr/>
      <dgm:t>
        <a:bodyPr/>
        <a:lstStyle/>
        <a:p>
          <a:endParaRPr lang="zh-CN" altLang="en-US"/>
        </a:p>
      </dgm:t>
    </dgm:pt>
    <dgm:pt modelId="{442881BF-ED27-477E-AF61-209B50E9E506}">
      <dgm:prSet phldrT="[文本]"/>
      <dgm:spPr/>
      <dgm:t>
        <a:bodyPr/>
        <a:lstStyle/>
        <a:p>
          <a:r>
            <a:rPr lang="zh-CN" altLang="en-US" b="1" dirty="0" smtClean="0"/>
            <a:t>学习，让工作更高效</a:t>
          </a:r>
          <a:endParaRPr lang="zh-CN" altLang="en-US" b="1" dirty="0"/>
        </a:p>
      </dgm:t>
    </dgm:pt>
    <dgm:pt modelId="{9C3DF050-B3D3-4800-8BEC-4E71543440AD}" type="parTrans" cxnId="{3723B1BB-D929-40D3-88D6-E8D21BC5AF2B}">
      <dgm:prSet/>
      <dgm:spPr/>
      <dgm:t>
        <a:bodyPr/>
        <a:lstStyle/>
        <a:p>
          <a:endParaRPr lang="zh-CN" altLang="en-US"/>
        </a:p>
      </dgm:t>
    </dgm:pt>
    <dgm:pt modelId="{ACD84B88-509F-4487-9A56-2B14812D98C6}" type="sibTrans" cxnId="{3723B1BB-D929-40D3-88D6-E8D21BC5AF2B}">
      <dgm:prSet/>
      <dgm:spPr/>
      <dgm:t>
        <a:bodyPr/>
        <a:lstStyle/>
        <a:p>
          <a:endParaRPr lang="zh-CN" altLang="en-US"/>
        </a:p>
      </dgm:t>
    </dgm:pt>
    <dgm:pt modelId="{DB91DDA9-7D64-49B0-8601-964F8F7D705B}">
      <dgm:prSet phldrT="[文本]" custT="1"/>
      <dgm:spPr/>
      <dgm:t>
        <a:bodyPr/>
        <a:lstStyle/>
        <a:p>
          <a:r>
            <a:rPr lang="zh-CN" altLang="en-US" sz="2400" dirty="0" smtClean="0"/>
            <a:t>研究和学习简易、高效的开发框架及方法。</a:t>
          </a:r>
          <a:endParaRPr lang="zh-CN" altLang="en-US" sz="2400" dirty="0"/>
        </a:p>
      </dgm:t>
    </dgm:pt>
    <dgm:pt modelId="{72B63408-9189-4665-A7C4-5C3CD6104C12}" type="parTrans" cxnId="{BD722D54-9753-491B-BBD4-27965456094E}">
      <dgm:prSet/>
      <dgm:spPr/>
      <dgm:t>
        <a:bodyPr/>
        <a:lstStyle/>
        <a:p>
          <a:endParaRPr lang="zh-CN" altLang="en-US"/>
        </a:p>
      </dgm:t>
    </dgm:pt>
    <dgm:pt modelId="{8CA4ED8C-804A-4E4C-B4A0-1612A8C9B7E0}" type="sibTrans" cxnId="{BD722D54-9753-491B-BBD4-27965456094E}">
      <dgm:prSet/>
      <dgm:spPr/>
      <dgm:t>
        <a:bodyPr/>
        <a:lstStyle/>
        <a:p>
          <a:endParaRPr lang="zh-CN" altLang="en-US"/>
        </a:p>
      </dgm:t>
    </dgm:pt>
    <dgm:pt modelId="{C87D1E19-0389-46EB-9BBA-F0C6ACA9C0A7}">
      <dgm:prSet phldrT="[文本]" custT="1"/>
      <dgm:spPr/>
      <dgm:t>
        <a:bodyPr/>
        <a:lstStyle/>
        <a:p>
          <a:r>
            <a:rPr lang="zh-CN" altLang="en-US" sz="2400" dirty="0" smtClean="0"/>
            <a:t>部署优化，让部署和配置更简单。</a:t>
          </a:r>
          <a:endParaRPr lang="zh-CN" altLang="en-US" sz="2400" dirty="0"/>
        </a:p>
      </dgm:t>
    </dgm:pt>
    <dgm:pt modelId="{2C31ACD1-CADE-4CC1-8B13-FE5714B8BF45}" type="parTrans" cxnId="{E43EBEA4-B3A5-432C-9C79-4932DF33E195}">
      <dgm:prSet/>
      <dgm:spPr/>
      <dgm:t>
        <a:bodyPr/>
        <a:lstStyle/>
        <a:p>
          <a:endParaRPr lang="zh-CN" altLang="en-US"/>
        </a:p>
      </dgm:t>
    </dgm:pt>
    <dgm:pt modelId="{B723B37D-B9B2-47B2-92E4-114A76C6904A}" type="sibTrans" cxnId="{E43EBEA4-B3A5-432C-9C79-4932DF33E195}">
      <dgm:prSet/>
      <dgm:spPr/>
      <dgm:t>
        <a:bodyPr/>
        <a:lstStyle/>
        <a:p>
          <a:endParaRPr lang="zh-CN" altLang="en-US"/>
        </a:p>
      </dgm:t>
    </dgm:pt>
    <dgm:pt modelId="{583C916D-F804-4619-B515-A827C8966355}">
      <dgm:prSet phldrT="[文本]" custT="1"/>
      <dgm:spPr/>
      <dgm:t>
        <a:bodyPr/>
        <a:lstStyle/>
        <a:p>
          <a:r>
            <a:rPr lang="zh-CN" altLang="en-US" sz="2400" dirty="0" smtClean="0"/>
            <a:t>研究分布式自动化部署工具，解决分布式部署繁琐的工作。</a:t>
          </a:r>
          <a:endParaRPr lang="zh-CN" altLang="en-US" sz="2400" dirty="0"/>
        </a:p>
      </dgm:t>
    </dgm:pt>
    <dgm:pt modelId="{B2BAF100-9F02-4B3B-8D7B-0AF62576D698}" type="parTrans" cxnId="{638D59C1-9238-4D3A-AA52-3969701271B9}">
      <dgm:prSet/>
      <dgm:spPr/>
      <dgm:t>
        <a:bodyPr/>
        <a:lstStyle/>
        <a:p>
          <a:endParaRPr lang="zh-CN" altLang="en-US"/>
        </a:p>
      </dgm:t>
    </dgm:pt>
    <dgm:pt modelId="{52E0AF54-9218-4417-A04F-8541B4804909}" type="sibTrans" cxnId="{638D59C1-9238-4D3A-AA52-3969701271B9}">
      <dgm:prSet/>
      <dgm:spPr/>
      <dgm:t>
        <a:bodyPr/>
        <a:lstStyle/>
        <a:p>
          <a:endParaRPr lang="zh-CN" altLang="en-US"/>
        </a:p>
      </dgm:t>
    </dgm:pt>
    <dgm:pt modelId="{D24A8E30-BD1E-4654-B3C5-FA5A40D551A6}">
      <dgm:prSet phldrT="[文本]" custT="1"/>
      <dgm:spPr/>
      <dgm:t>
        <a:bodyPr/>
        <a:lstStyle/>
        <a:p>
          <a:r>
            <a:rPr lang="zh-CN" altLang="en-US" sz="2400" dirty="0" smtClean="0"/>
            <a:t>多了解产品需求，避免技术人员的片面思维。</a:t>
          </a:r>
          <a:endParaRPr lang="zh-CN" altLang="en-US" sz="2400" dirty="0"/>
        </a:p>
      </dgm:t>
    </dgm:pt>
    <dgm:pt modelId="{E0BADCD2-D2AA-45C1-82F9-EEB418799A6E}" type="parTrans" cxnId="{91B29394-05F6-42CD-821C-3856196EE05C}">
      <dgm:prSet/>
      <dgm:spPr/>
      <dgm:t>
        <a:bodyPr/>
        <a:lstStyle/>
        <a:p>
          <a:endParaRPr lang="zh-CN" altLang="en-US"/>
        </a:p>
      </dgm:t>
    </dgm:pt>
    <dgm:pt modelId="{C0DA0695-F7FB-4B11-926E-9D536D1B4CF1}" type="sibTrans" cxnId="{91B29394-05F6-42CD-821C-3856196EE05C}">
      <dgm:prSet/>
      <dgm:spPr/>
      <dgm:t>
        <a:bodyPr/>
        <a:lstStyle/>
        <a:p>
          <a:endParaRPr lang="zh-CN" altLang="en-US"/>
        </a:p>
      </dgm:t>
    </dgm:pt>
    <dgm:pt modelId="{09CF0DB4-58C2-45E6-826E-23D3AE12BF42}">
      <dgm:prSet phldrT="[文本]" custT="1"/>
      <dgm:spPr/>
      <dgm:t>
        <a:bodyPr/>
        <a:lstStyle/>
        <a:p>
          <a:r>
            <a:rPr lang="zh-CN" altLang="en-US" sz="2400" dirty="0" smtClean="0"/>
            <a:t>研究开发对服务器及应用的监控服务，让运行状态一目了然。</a:t>
          </a:r>
          <a:endParaRPr lang="zh-CN" altLang="en-US" sz="2400" dirty="0"/>
        </a:p>
      </dgm:t>
    </dgm:pt>
    <dgm:pt modelId="{08A4285C-728E-4508-A33A-F9EED100FB25}" type="parTrans" cxnId="{67733826-D33C-4D44-9941-E82160FBF3E9}">
      <dgm:prSet/>
      <dgm:spPr/>
      <dgm:t>
        <a:bodyPr/>
        <a:lstStyle/>
        <a:p>
          <a:endParaRPr lang="zh-CN" altLang="en-US"/>
        </a:p>
      </dgm:t>
    </dgm:pt>
    <dgm:pt modelId="{1BA7488C-E84D-4947-8E8D-41073D4BD77A}" type="sibTrans" cxnId="{67733826-D33C-4D44-9941-E82160FBF3E9}">
      <dgm:prSet/>
      <dgm:spPr/>
      <dgm:t>
        <a:bodyPr/>
        <a:lstStyle/>
        <a:p>
          <a:endParaRPr lang="zh-CN" altLang="en-US"/>
        </a:p>
      </dgm:t>
    </dgm:pt>
    <dgm:pt modelId="{16FB34D3-6FFD-4D65-9661-A93D10ABAA7B}" type="pres">
      <dgm:prSet presAssocID="{15E9ED00-4837-4C96-929F-5E3284D34A7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A3B93FB-A6D3-4935-82CF-7EDFBB797C41}" type="pres">
      <dgm:prSet presAssocID="{7A90D9D2-0116-4E5F-B980-4332F3B0CC3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42B117-0A93-44A4-AAE9-EAD2EE828196}" type="pres">
      <dgm:prSet presAssocID="{7A90D9D2-0116-4E5F-B980-4332F3B0CC37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13AAC4-98E6-4EE9-B22F-A10D30683403}" type="pres">
      <dgm:prSet presAssocID="{442881BF-ED27-477E-AF61-209B50E9E50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761AC3-7A06-4B47-BDE8-54111EEDAC43}" type="pres">
      <dgm:prSet presAssocID="{442881BF-ED27-477E-AF61-209B50E9E50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BE58D9A-CB01-4F08-9B54-060F2ADC3B2A}" srcId="{15E9ED00-4837-4C96-929F-5E3284D34A74}" destId="{7A90D9D2-0116-4E5F-B980-4332F3B0CC37}" srcOrd="0" destOrd="0" parTransId="{5EFD783E-1B08-43FA-97F0-E041B6ECD24C}" sibTransId="{3383AC2F-054B-40C7-99F2-879505D4D027}"/>
    <dgm:cxn modelId="{3723B1BB-D929-40D3-88D6-E8D21BC5AF2B}" srcId="{15E9ED00-4837-4C96-929F-5E3284D34A74}" destId="{442881BF-ED27-477E-AF61-209B50E9E506}" srcOrd="1" destOrd="0" parTransId="{9C3DF050-B3D3-4800-8BEC-4E71543440AD}" sibTransId="{ACD84B88-509F-4487-9A56-2B14812D98C6}"/>
    <dgm:cxn modelId="{5A258DF4-031E-40D7-AC54-B8316834DFE3}" type="presOf" srcId="{DB91DDA9-7D64-49B0-8601-964F8F7D705B}" destId="{1B761AC3-7A06-4B47-BDE8-54111EEDAC43}" srcOrd="0" destOrd="0" presId="urn:microsoft.com/office/officeart/2005/8/layout/vList2"/>
    <dgm:cxn modelId="{638D59C1-9238-4D3A-AA52-3969701271B9}" srcId="{442881BF-ED27-477E-AF61-209B50E9E506}" destId="{583C916D-F804-4619-B515-A827C8966355}" srcOrd="1" destOrd="0" parTransId="{B2BAF100-9F02-4B3B-8D7B-0AF62576D698}" sibTransId="{52E0AF54-9218-4417-A04F-8541B4804909}"/>
    <dgm:cxn modelId="{91B29394-05F6-42CD-821C-3856196EE05C}" srcId="{442881BF-ED27-477E-AF61-209B50E9E506}" destId="{D24A8E30-BD1E-4654-B3C5-FA5A40D551A6}" srcOrd="3" destOrd="0" parTransId="{E0BADCD2-D2AA-45C1-82F9-EEB418799A6E}" sibTransId="{C0DA0695-F7FB-4B11-926E-9D536D1B4CF1}"/>
    <dgm:cxn modelId="{AAAE1AD9-5751-4E10-8F65-4AFA54926026}" type="presOf" srcId="{442881BF-ED27-477E-AF61-209B50E9E506}" destId="{C513AAC4-98E6-4EE9-B22F-A10D30683403}" srcOrd="0" destOrd="0" presId="urn:microsoft.com/office/officeart/2005/8/layout/vList2"/>
    <dgm:cxn modelId="{60C0DC68-B98C-4E0B-8CCA-DF997333EFF9}" type="presOf" srcId="{7A90D9D2-0116-4E5F-B980-4332F3B0CC37}" destId="{8A3B93FB-A6D3-4935-82CF-7EDFBB797C41}" srcOrd="0" destOrd="0" presId="urn:microsoft.com/office/officeart/2005/8/layout/vList2"/>
    <dgm:cxn modelId="{03CA9E66-8276-4153-8C8E-9CA25AED78E0}" type="presOf" srcId="{C87D1E19-0389-46EB-9BBA-F0C6ACA9C0A7}" destId="{0A42B117-0A93-44A4-AAE9-EAD2EE828196}" srcOrd="0" destOrd="1" presId="urn:microsoft.com/office/officeart/2005/8/layout/vList2"/>
    <dgm:cxn modelId="{B2140DE0-1F23-4EAC-B840-206C2FD1C86B}" srcId="{7A90D9D2-0116-4E5F-B980-4332F3B0CC37}" destId="{1F7C004D-C0BF-40E0-90AD-304A05C7A74A}" srcOrd="0" destOrd="0" parTransId="{DE61CFA7-29CD-4F4B-91B6-33BB72243C36}" sibTransId="{B21D133D-02F5-4606-BCD9-B8B3117F332A}"/>
    <dgm:cxn modelId="{52BA4CFC-2EFE-42AF-BF05-A17008FA3581}" type="presOf" srcId="{D24A8E30-BD1E-4654-B3C5-FA5A40D551A6}" destId="{1B761AC3-7A06-4B47-BDE8-54111EEDAC43}" srcOrd="0" destOrd="3" presId="urn:microsoft.com/office/officeart/2005/8/layout/vList2"/>
    <dgm:cxn modelId="{4E34D791-7B46-4D32-9A89-0F88EA7E47B7}" type="presOf" srcId="{09CF0DB4-58C2-45E6-826E-23D3AE12BF42}" destId="{1B761AC3-7A06-4B47-BDE8-54111EEDAC43}" srcOrd="0" destOrd="2" presId="urn:microsoft.com/office/officeart/2005/8/layout/vList2"/>
    <dgm:cxn modelId="{E43EBEA4-B3A5-432C-9C79-4932DF33E195}" srcId="{7A90D9D2-0116-4E5F-B980-4332F3B0CC37}" destId="{C87D1E19-0389-46EB-9BBA-F0C6ACA9C0A7}" srcOrd="1" destOrd="0" parTransId="{2C31ACD1-CADE-4CC1-8B13-FE5714B8BF45}" sibTransId="{B723B37D-B9B2-47B2-92E4-114A76C6904A}"/>
    <dgm:cxn modelId="{C6C28BFE-5814-46AB-BD80-84F7AC75528D}" type="presOf" srcId="{583C916D-F804-4619-B515-A827C8966355}" destId="{1B761AC3-7A06-4B47-BDE8-54111EEDAC43}" srcOrd="0" destOrd="1" presId="urn:microsoft.com/office/officeart/2005/8/layout/vList2"/>
    <dgm:cxn modelId="{D06066AE-1C99-468A-AC83-A148FCC197C4}" type="presOf" srcId="{1F7C004D-C0BF-40E0-90AD-304A05C7A74A}" destId="{0A42B117-0A93-44A4-AAE9-EAD2EE828196}" srcOrd="0" destOrd="0" presId="urn:microsoft.com/office/officeart/2005/8/layout/vList2"/>
    <dgm:cxn modelId="{F2DC2772-EAC3-4441-836B-1BB2FC1CD7BB}" type="presOf" srcId="{15E9ED00-4837-4C96-929F-5E3284D34A74}" destId="{16FB34D3-6FFD-4D65-9661-A93D10ABAA7B}" srcOrd="0" destOrd="0" presId="urn:microsoft.com/office/officeart/2005/8/layout/vList2"/>
    <dgm:cxn modelId="{BD722D54-9753-491B-BBD4-27965456094E}" srcId="{442881BF-ED27-477E-AF61-209B50E9E506}" destId="{DB91DDA9-7D64-49B0-8601-964F8F7D705B}" srcOrd="0" destOrd="0" parTransId="{72B63408-9189-4665-A7C4-5C3CD6104C12}" sibTransId="{8CA4ED8C-804A-4E4C-B4A0-1612A8C9B7E0}"/>
    <dgm:cxn modelId="{67733826-D33C-4D44-9941-E82160FBF3E9}" srcId="{442881BF-ED27-477E-AF61-209B50E9E506}" destId="{09CF0DB4-58C2-45E6-826E-23D3AE12BF42}" srcOrd="2" destOrd="0" parTransId="{08A4285C-728E-4508-A33A-F9EED100FB25}" sibTransId="{1BA7488C-E84D-4947-8E8D-41073D4BD77A}"/>
    <dgm:cxn modelId="{05EA431B-E6B8-4D50-AE10-081D76CA35FB}" type="presParOf" srcId="{16FB34D3-6FFD-4D65-9661-A93D10ABAA7B}" destId="{8A3B93FB-A6D3-4935-82CF-7EDFBB797C41}" srcOrd="0" destOrd="0" presId="urn:microsoft.com/office/officeart/2005/8/layout/vList2"/>
    <dgm:cxn modelId="{0B61AFFF-C8BB-4230-85B5-57E016C00C19}" type="presParOf" srcId="{16FB34D3-6FFD-4D65-9661-A93D10ABAA7B}" destId="{0A42B117-0A93-44A4-AAE9-EAD2EE828196}" srcOrd="1" destOrd="0" presId="urn:microsoft.com/office/officeart/2005/8/layout/vList2"/>
    <dgm:cxn modelId="{45C8AA88-E4E1-46E6-8D53-6D10A5793B7D}" type="presParOf" srcId="{16FB34D3-6FFD-4D65-9661-A93D10ABAA7B}" destId="{C513AAC4-98E6-4EE9-B22F-A10D30683403}" srcOrd="2" destOrd="0" presId="urn:microsoft.com/office/officeart/2005/8/layout/vList2"/>
    <dgm:cxn modelId="{003EA975-395F-4A0B-9F7E-26EAED6DD6DB}" type="presParOf" srcId="{16FB34D3-6FFD-4D65-9661-A93D10ABAA7B}" destId="{1B761AC3-7A06-4B47-BDE8-54111EEDAC4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EE289-9F57-4CB6-A727-D271BF21A573}">
      <dsp:nvSpPr>
        <dsp:cNvPr id="0" name=""/>
        <dsp:cNvSpPr/>
      </dsp:nvSpPr>
      <dsp:spPr>
        <a:xfrm>
          <a:off x="0" y="168813"/>
          <a:ext cx="8128000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i="0" kern="1200" dirty="0" smtClean="0"/>
            <a:t>新疆综合查控平台维护、开发及优化</a:t>
          </a:r>
          <a:endParaRPr lang="zh-CN" altLang="en-US" sz="3200" kern="1200" dirty="0"/>
        </a:p>
      </dsp:txBody>
      <dsp:txXfrm>
        <a:off x="39295" y="208108"/>
        <a:ext cx="8049410" cy="726370"/>
      </dsp:txXfrm>
    </dsp:sp>
    <dsp:sp modelId="{86E053C7-CB16-45C8-BBB6-6BA04A8ACFB6}">
      <dsp:nvSpPr>
        <dsp:cNvPr id="0" name=""/>
        <dsp:cNvSpPr/>
      </dsp:nvSpPr>
      <dsp:spPr>
        <a:xfrm>
          <a:off x="0" y="973773"/>
          <a:ext cx="8128000" cy="175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500" b="1" i="0" kern="1200" dirty="0" smtClean="0"/>
            <a:t>告警弹窗策略优化，减轻数据库压力，解决</a:t>
          </a:r>
          <a:r>
            <a:rPr lang="en-US" altLang="zh-CN" sz="2500" b="1" i="0" kern="1200" dirty="0" smtClean="0"/>
            <a:t>MongoDB</a:t>
          </a:r>
          <a:r>
            <a:rPr lang="zh-CN" altLang="en-US" sz="2500" b="1" i="0" kern="1200" dirty="0" smtClean="0"/>
            <a:t>突然响应变慢的问题。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500" b="1" kern="1200" dirty="0" smtClean="0"/>
            <a:t>增加报警人员流动及热力图展现，人员统计去重优化。</a:t>
          </a:r>
          <a:endParaRPr lang="zh-CN" altLang="en-US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500" b="1" i="0" kern="1200" dirty="0" smtClean="0"/>
            <a:t>机房搬迁工作准备及复检测试。</a:t>
          </a:r>
          <a:endParaRPr lang="zh-CN" altLang="en-US" sz="2500" kern="1200" dirty="0"/>
        </a:p>
      </dsp:txBody>
      <dsp:txXfrm>
        <a:off x="0" y="973773"/>
        <a:ext cx="8128000" cy="1755360"/>
      </dsp:txXfrm>
    </dsp:sp>
    <dsp:sp modelId="{53C77221-5C63-4499-A3AC-579137069B1E}">
      <dsp:nvSpPr>
        <dsp:cNvPr id="0" name=""/>
        <dsp:cNvSpPr/>
      </dsp:nvSpPr>
      <dsp:spPr>
        <a:xfrm>
          <a:off x="0" y="2729133"/>
          <a:ext cx="8128000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i="0" kern="1200" dirty="0" smtClean="0"/>
            <a:t>核验管家维护开发</a:t>
          </a:r>
          <a:endParaRPr lang="zh-CN" altLang="en-US" sz="3200" kern="1200" dirty="0"/>
        </a:p>
      </dsp:txBody>
      <dsp:txXfrm>
        <a:off x="39295" y="2768428"/>
        <a:ext cx="8049410" cy="726370"/>
      </dsp:txXfrm>
    </dsp:sp>
    <dsp:sp modelId="{D0D5B9E0-139E-4571-9C76-B8DA6306D5C3}">
      <dsp:nvSpPr>
        <dsp:cNvPr id="0" name=""/>
        <dsp:cNvSpPr/>
      </dsp:nvSpPr>
      <dsp:spPr>
        <a:xfrm>
          <a:off x="0" y="3534093"/>
          <a:ext cx="8128000" cy="91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500" b="1" i="0" kern="1200" dirty="0" smtClean="0"/>
            <a:t>对接立式核验设备，兼容历史版本及新的通用协议。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500" b="1" i="0" kern="1200" dirty="0" smtClean="0"/>
            <a:t>简化部署，开发一键安装包并不断优化。</a:t>
          </a:r>
          <a:endParaRPr lang="zh-CN" altLang="en-US" sz="2500" kern="1200" dirty="0"/>
        </a:p>
      </dsp:txBody>
      <dsp:txXfrm>
        <a:off x="0" y="3534093"/>
        <a:ext cx="8128000" cy="910800"/>
      </dsp:txXfrm>
    </dsp:sp>
    <dsp:sp modelId="{7ACF9448-75D4-437E-BF44-E3C0570F0C23}">
      <dsp:nvSpPr>
        <dsp:cNvPr id="0" name=""/>
        <dsp:cNvSpPr/>
      </dsp:nvSpPr>
      <dsp:spPr>
        <a:xfrm>
          <a:off x="0" y="4444893"/>
          <a:ext cx="8128000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i="0" kern="1200" dirty="0" smtClean="0"/>
            <a:t>针对 </a:t>
          </a:r>
          <a:r>
            <a:rPr lang="en-US" altLang="zh-CN" sz="3200" b="1" i="0" kern="1200" dirty="0" smtClean="0"/>
            <a:t>MongoDB</a:t>
          </a:r>
          <a:r>
            <a:rPr lang="zh-CN" altLang="en-US" sz="3200" b="1" i="0" kern="1200" dirty="0" smtClean="0"/>
            <a:t>的使用进行培训交流</a:t>
          </a:r>
          <a:endParaRPr lang="zh-CN" altLang="en-US" sz="3200" kern="1200" dirty="0"/>
        </a:p>
      </dsp:txBody>
      <dsp:txXfrm>
        <a:off x="39295" y="4484188"/>
        <a:ext cx="8049410" cy="7263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FABB9-CCDE-44A4-B074-1D5BD87FE581}">
      <dsp:nvSpPr>
        <dsp:cNvPr id="0" name=""/>
        <dsp:cNvSpPr/>
      </dsp:nvSpPr>
      <dsp:spPr>
        <a:xfrm>
          <a:off x="0" y="576975"/>
          <a:ext cx="81280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013A30-528A-41A8-90F7-2CCF58EF0189}">
      <dsp:nvSpPr>
        <dsp:cNvPr id="0" name=""/>
        <dsp:cNvSpPr/>
      </dsp:nvSpPr>
      <dsp:spPr>
        <a:xfrm>
          <a:off x="406400" y="30855"/>
          <a:ext cx="6908824" cy="1092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1</a:t>
          </a:r>
          <a:r>
            <a:rPr lang="zh-CN" altLang="en-US" sz="2400" b="1" kern="1200" dirty="0" smtClean="0"/>
            <a:t>，从工作量来说，整体工作量适中。</a:t>
          </a:r>
          <a:endParaRPr lang="zh-CN" altLang="en-US" sz="2400" b="1" kern="1200" dirty="0"/>
        </a:p>
      </dsp:txBody>
      <dsp:txXfrm>
        <a:off x="459719" y="84174"/>
        <a:ext cx="6802186" cy="985602"/>
      </dsp:txXfrm>
    </dsp:sp>
    <dsp:sp modelId="{C4D86C79-28A9-4C5C-AC24-C6E27796A4E0}">
      <dsp:nvSpPr>
        <dsp:cNvPr id="0" name=""/>
        <dsp:cNvSpPr/>
      </dsp:nvSpPr>
      <dsp:spPr>
        <a:xfrm>
          <a:off x="0" y="2255295"/>
          <a:ext cx="81280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D8554-04BD-40F4-A158-10A8D948E577}">
      <dsp:nvSpPr>
        <dsp:cNvPr id="0" name=""/>
        <dsp:cNvSpPr/>
      </dsp:nvSpPr>
      <dsp:spPr>
        <a:xfrm>
          <a:off x="406400" y="1709175"/>
          <a:ext cx="6908767" cy="1092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2</a:t>
          </a:r>
          <a:r>
            <a:rPr lang="zh-CN" altLang="en-US" sz="2400" b="1" kern="1200" dirty="0" smtClean="0"/>
            <a:t>，从工作完成度来说，整体达到要求，部分细节需要发现和优化。</a:t>
          </a:r>
          <a:endParaRPr lang="zh-CN" altLang="en-US" sz="2400" b="1" kern="1200" dirty="0"/>
        </a:p>
      </dsp:txBody>
      <dsp:txXfrm>
        <a:off x="459719" y="1762494"/>
        <a:ext cx="6802129" cy="985602"/>
      </dsp:txXfrm>
    </dsp:sp>
    <dsp:sp modelId="{752B4DAA-AF94-48D7-AEB5-63D05B036685}">
      <dsp:nvSpPr>
        <dsp:cNvPr id="0" name=""/>
        <dsp:cNvSpPr/>
      </dsp:nvSpPr>
      <dsp:spPr>
        <a:xfrm>
          <a:off x="0" y="4455411"/>
          <a:ext cx="81280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D27A07-1E1A-4803-9626-ABB32009CBEA}">
      <dsp:nvSpPr>
        <dsp:cNvPr id="0" name=""/>
        <dsp:cNvSpPr/>
      </dsp:nvSpPr>
      <dsp:spPr>
        <a:xfrm>
          <a:off x="469900" y="3552598"/>
          <a:ext cx="6985008" cy="1614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3</a:t>
          </a:r>
          <a:r>
            <a:rPr lang="zh-CN" altLang="en-US" sz="2400" b="1" kern="1200" dirty="0" smtClean="0"/>
            <a:t>，工作心得：我们需要兼容性、可扩展性更强的服务</a:t>
          </a:r>
          <a:r>
            <a:rPr lang="en-US" altLang="zh-CN" sz="2400" b="1" kern="1200" dirty="0" smtClean="0"/>
            <a:t>;</a:t>
          </a:r>
          <a:r>
            <a:rPr lang="zh-CN" altLang="en-US" sz="2400" b="1" kern="1200" dirty="0" smtClean="0"/>
            <a:t>我们需要更简单易用、更人性化的服务</a:t>
          </a:r>
          <a:r>
            <a:rPr lang="en-US" altLang="zh-CN" sz="2400" b="1" kern="1200" dirty="0" smtClean="0"/>
            <a:t>;</a:t>
          </a:r>
          <a:r>
            <a:rPr lang="zh-CN" altLang="en-US" sz="2400" b="1" kern="1200" dirty="0" smtClean="0"/>
            <a:t>我们需要让服务和应用的运行状态一目了然。</a:t>
          </a:r>
          <a:endParaRPr lang="zh-CN" altLang="en-US" sz="2400" b="1" kern="1200" dirty="0"/>
        </a:p>
      </dsp:txBody>
      <dsp:txXfrm>
        <a:off x="548691" y="3631389"/>
        <a:ext cx="6827426" cy="14564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B93FB-A6D3-4935-82CF-7EDFBB797C41}">
      <dsp:nvSpPr>
        <dsp:cNvPr id="0" name=""/>
        <dsp:cNvSpPr/>
      </dsp:nvSpPr>
      <dsp:spPr>
        <a:xfrm>
          <a:off x="0" y="12404"/>
          <a:ext cx="8128000" cy="1031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b="1" kern="1200" dirty="0" smtClean="0"/>
            <a:t>做好现有产品的优化开发</a:t>
          </a:r>
          <a:endParaRPr lang="zh-CN" altLang="en-US" sz="4100" b="1" kern="1200" dirty="0"/>
        </a:p>
      </dsp:txBody>
      <dsp:txXfrm>
        <a:off x="50347" y="62751"/>
        <a:ext cx="8027306" cy="930661"/>
      </dsp:txXfrm>
    </dsp:sp>
    <dsp:sp modelId="{0A42B117-0A93-44A4-AAE9-EAD2EE828196}">
      <dsp:nvSpPr>
        <dsp:cNvPr id="0" name=""/>
        <dsp:cNvSpPr/>
      </dsp:nvSpPr>
      <dsp:spPr>
        <a:xfrm>
          <a:off x="0" y="1043759"/>
          <a:ext cx="8128000" cy="869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从客户体验角度，给予更多体验方式和人性化体验。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部署优化，让部署和配置更简单。</a:t>
          </a:r>
          <a:endParaRPr lang="zh-CN" altLang="en-US" sz="2400" kern="1200" dirty="0"/>
        </a:p>
      </dsp:txBody>
      <dsp:txXfrm>
        <a:off x="0" y="1043759"/>
        <a:ext cx="8128000" cy="869917"/>
      </dsp:txXfrm>
    </dsp:sp>
    <dsp:sp modelId="{C513AAC4-98E6-4EE9-B22F-A10D30683403}">
      <dsp:nvSpPr>
        <dsp:cNvPr id="0" name=""/>
        <dsp:cNvSpPr/>
      </dsp:nvSpPr>
      <dsp:spPr>
        <a:xfrm>
          <a:off x="0" y="1913677"/>
          <a:ext cx="8128000" cy="1031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b="1" kern="1200" dirty="0" smtClean="0"/>
            <a:t>学习，让工作更高效</a:t>
          </a:r>
          <a:endParaRPr lang="zh-CN" altLang="en-US" sz="4100" b="1" kern="1200" dirty="0"/>
        </a:p>
      </dsp:txBody>
      <dsp:txXfrm>
        <a:off x="50347" y="1964024"/>
        <a:ext cx="8027306" cy="930661"/>
      </dsp:txXfrm>
    </dsp:sp>
    <dsp:sp modelId="{1B761AC3-7A06-4B47-BDE8-54111EEDAC43}">
      <dsp:nvSpPr>
        <dsp:cNvPr id="0" name=""/>
        <dsp:cNvSpPr/>
      </dsp:nvSpPr>
      <dsp:spPr>
        <a:xfrm>
          <a:off x="0" y="2945032"/>
          <a:ext cx="8128000" cy="2461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研究和学习简易、高效的开发框架及方法。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研究分布式自动化部署工具，解决分布式部署繁琐的工作。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研究开发对服务器及应用的监控服务，让运行状态一目了然。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多了解产品需求，避免技术人员的片面思维。</a:t>
          </a:r>
          <a:endParaRPr lang="zh-CN" altLang="en-US" sz="2400" kern="1200" dirty="0"/>
        </a:p>
      </dsp:txBody>
      <dsp:txXfrm>
        <a:off x="0" y="2945032"/>
        <a:ext cx="8128000" cy="2461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825D-0683-49E7-BDB4-2268703231E2}" type="datetimeFigureOut">
              <a:rPr lang="zh-CN" altLang="en-US" smtClean="0"/>
              <a:t>2018/3/28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6FB41-96E6-4F6D-AB32-EA8FA9A0D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001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58" y="-1737"/>
            <a:ext cx="12202758" cy="68640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28598"/>
            <a:ext cx="10915252" cy="1435836"/>
          </a:xfrm>
        </p:spPr>
        <p:txBody>
          <a:bodyPr anchor="b">
            <a:noAutofit/>
          </a:bodyPr>
          <a:lstStyle>
            <a:lvl1pPr algn="ctr">
              <a:defRPr lang="zh-CN" altLang="en-US" sz="6000" b="1" kern="1200" spc="300" dirty="0">
                <a:solidFill>
                  <a:srgbClr val="F286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48330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zh-CN" altLang="en-US" sz="2800" kern="1200" spc="300" dirty="0">
                <a:solidFill>
                  <a:srgbClr val="01309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7FD377-5747-4048-8A8E-1C1CC33900CD}" type="datetimeFigureOut">
              <a:rPr lang="zh-CN" altLang="en-US" smtClean="0"/>
              <a:t>2018/3/28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C0AED7-9899-474D-B07E-6A07AEEB7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07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9510" y="434898"/>
            <a:ext cx="4557402" cy="630044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endParaRPr lang="zh-CN" altLang="en-US" sz="3200" b="1" spc="300" dirty="0">
              <a:solidFill>
                <a:srgbClr val="F881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4500" y="2057400"/>
            <a:ext cx="6172200" cy="381158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9510" y="2057400"/>
            <a:ext cx="452209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7FD377-5747-4048-8A8E-1C1CC33900CD}" type="datetimeFigureOut">
              <a:rPr lang="zh-CN" altLang="en-US" smtClean="0"/>
              <a:t>2018/3/28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C0AED7-9899-474D-B07E-6A07AEEB7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13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2018/3/28 Wednesday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6010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2018/3/28 Wednesday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-94129"/>
            <a:ext cx="12425082" cy="6952129"/>
          </a:xfrm>
          <a:prstGeom prst="rect">
            <a:avLst/>
          </a:prstGeom>
          <a:solidFill>
            <a:srgbClr val="756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3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7FD377-5747-4048-8A8E-1C1CC33900CD}" type="datetimeFigureOut">
              <a:rPr lang="zh-CN" altLang="en-US" smtClean="0"/>
              <a:t>2018/3/28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C0AED7-9899-474D-B07E-6A07AEEB71D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剪去单角的矩形 5"/>
          <p:cNvSpPr/>
          <p:nvPr userDrawn="1"/>
        </p:nvSpPr>
        <p:spPr>
          <a:xfrm flipV="1">
            <a:off x="12701" y="251710"/>
            <a:ext cx="6419850" cy="540000"/>
          </a:xfrm>
          <a:prstGeom prst="snip1Rect">
            <a:avLst/>
          </a:prstGeom>
          <a:solidFill>
            <a:srgbClr val="756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sz="3200" b="1" spc="300" dirty="0">
              <a:solidFill>
                <a:srgbClr val="F881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148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7FD377-5747-4048-8A8E-1C1CC33900CD}" type="datetimeFigureOut">
              <a:rPr lang="zh-CN" altLang="en-US" smtClean="0"/>
              <a:t>2018/3/28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C0AED7-9899-474D-B07E-6A07AEEB71D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91671" y="396939"/>
            <a:ext cx="9390529" cy="520811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003690"/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sz="3200" b="1" spc="300" dirty="0">
              <a:solidFill>
                <a:srgbClr val="F881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13183" y="266871"/>
            <a:ext cx="75477" cy="780949"/>
          </a:xfrm>
          <a:prstGeom prst="rect">
            <a:avLst/>
          </a:prstGeom>
          <a:solidFill>
            <a:srgbClr val="003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36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27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7FD377-5747-4048-8A8E-1C1CC33900CD}" type="datetimeFigureOut">
              <a:rPr lang="zh-CN" altLang="en-US" smtClean="0"/>
              <a:t>2018/3/28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C0AED7-9899-474D-B07E-6A07AEEB71D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676400" y="527009"/>
            <a:ext cx="9390529" cy="520811"/>
          </a:xfrm>
        </p:spPr>
        <p:txBody>
          <a:bodyPr>
            <a:noAutofit/>
          </a:bodyPr>
          <a:lstStyle>
            <a:lvl1pPr>
              <a:defRPr sz="2400" b="0">
                <a:solidFill>
                  <a:srgbClr val="003690"/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sz="3200" b="1" spc="300" dirty="0">
              <a:solidFill>
                <a:srgbClr val="F881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0600" y="0"/>
            <a:ext cx="1208012" cy="1041622"/>
          </a:xfrm>
          <a:prstGeom prst="rect">
            <a:avLst/>
          </a:prstGeom>
          <a:solidFill>
            <a:srgbClr val="003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0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7FD377-5747-4048-8A8E-1C1CC33900CD}" type="datetimeFigureOut">
              <a:rPr lang="zh-CN" altLang="en-US" smtClean="0"/>
              <a:t>2018/3/28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C0AED7-9899-474D-B07E-6A07AEEB71D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10600" y="0"/>
            <a:ext cx="1208012" cy="1041622"/>
          </a:xfrm>
          <a:prstGeom prst="rect">
            <a:avLst/>
          </a:prstGeom>
          <a:solidFill>
            <a:srgbClr val="003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10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5429"/>
            <a:ext cx="10056541" cy="733677"/>
          </a:xfrm>
        </p:spPr>
        <p:txBody>
          <a:bodyPr/>
          <a:lstStyle>
            <a:lvl1pPr>
              <a:defRPr sz="3600">
                <a:solidFill>
                  <a:srgbClr val="F88118"/>
                </a:solidFill>
              </a:defRPr>
            </a:lvl1pPr>
          </a:lstStyle>
          <a:p>
            <a:endParaRPr lang="zh-CN" altLang="en-US" sz="3200" b="1" spc="300" dirty="0">
              <a:solidFill>
                <a:srgbClr val="F881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7FD377-5747-4048-8A8E-1C1CC33900CD}" type="datetimeFigureOut">
              <a:rPr lang="zh-CN" altLang="en-US" smtClean="0"/>
              <a:t>2018/3/28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C0AED7-9899-474D-B07E-6A07AEEB7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06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0"/>
            </a:lvl1pPr>
          </a:lstStyle>
          <a:p>
            <a:endParaRPr lang="zh-CN" altLang="en-US" sz="3200" b="1" spc="300" dirty="0">
              <a:solidFill>
                <a:srgbClr val="F881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7FD377-5747-4048-8A8E-1C1CC33900CD}" type="datetimeFigureOut">
              <a:rPr lang="zh-CN" altLang="en-US" smtClean="0"/>
              <a:t>2018/3/28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C0AED7-9899-474D-B07E-6A07AEEB7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32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3600"/>
            </a:lvl1pPr>
          </a:lstStyle>
          <a:p>
            <a:endParaRPr lang="zh-CN" altLang="en-US" sz="3200" b="1" spc="300" dirty="0">
              <a:solidFill>
                <a:srgbClr val="F881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7FD377-5747-4048-8A8E-1C1CC33900CD}" type="datetimeFigureOut">
              <a:rPr lang="zh-CN" altLang="en-US" smtClean="0"/>
              <a:t>2018/3/28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C0AED7-9899-474D-B07E-6A07AEEB7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2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endParaRPr lang="zh-CN" altLang="en-US" sz="3200" b="1" spc="300" dirty="0">
              <a:solidFill>
                <a:srgbClr val="F881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7FD377-5747-4048-8A8E-1C1CC33900CD}" type="datetimeFigureOut">
              <a:rPr lang="zh-CN" altLang="en-US" smtClean="0"/>
              <a:t>2018/3/28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C0AED7-9899-474D-B07E-6A07AEEB7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39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58" y="-1737"/>
            <a:ext cx="12202758" cy="6864051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55429"/>
            <a:ext cx="10515600" cy="733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sz="3200" b="1" spc="300" dirty="0">
              <a:solidFill>
                <a:srgbClr val="F881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16205"/>
            <a:ext cx="10515600" cy="476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-1339832" y="1802579"/>
            <a:ext cx="1000462" cy="570156"/>
          </a:xfrm>
          <a:prstGeom prst="rect">
            <a:avLst/>
          </a:prstGeom>
          <a:solidFill>
            <a:srgbClr val="003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-1339832" y="2491068"/>
            <a:ext cx="1000462" cy="570156"/>
          </a:xfrm>
          <a:prstGeom prst="rect">
            <a:avLst/>
          </a:prstGeom>
          <a:solidFill>
            <a:srgbClr val="F881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9084833" y="-385"/>
            <a:ext cx="2858466" cy="1161415"/>
            <a:chOff x="9458567" y="882302"/>
            <a:chExt cx="2223845" cy="903564"/>
          </a:xfrm>
        </p:grpSpPr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5281" y="903138"/>
              <a:ext cx="1097131" cy="77562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8567" y="882302"/>
              <a:ext cx="1278106" cy="903564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 userDrawn="1"/>
          </p:nvCxnSpPr>
          <p:spPr>
            <a:xfrm flipH="1">
              <a:off x="10630712" y="1229649"/>
              <a:ext cx="1" cy="122601"/>
            </a:xfrm>
            <a:prstGeom prst="line">
              <a:avLst/>
            </a:prstGeom>
            <a:ln>
              <a:solidFill>
                <a:srgbClr val="0036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860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36" r:id="rId2"/>
    <p:sldLayoutId id="2147483737" r:id="rId3"/>
    <p:sldLayoutId id="2147483735" r:id="rId4"/>
    <p:sldLayoutId id="2147483747" r:id="rId5"/>
    <p:sldLayoutId id="2147483727" r:id="rId6"/>
    <p:sldLayoutId id="2147483729" r:id="rId7"/>
    <p:sldLayoutId id="2147483730" r:id="rId8"/>
    <p:sldLayoutId id="2147483731" r:id="rId9"/>
    <p:sldLayoutId id="2147483733" r:id="rId10"/>
    <p:sldLayoutId id="2147483734" r:id="rId11"/>
    <p:sldLayoutId id="21474837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rgbClr val="00369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319" y="2453791"/>
            <a:ext cx="2686268" cy="1899072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3065008" y="1181346"/>
            <a:ext cx="3084894" cy="5282447"/>
          </a:xfrm>
          <a:prstGeom prst="line">
            <a:avLst/>
          </a:prstGeom>
          <a:ln w="19050">
            <a:solidFill>
              <a:srgbClr val="F881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endCxn id="9" idx="2"/>
          </p:cNvCxnSpPr>
          <p:nvPr/>
        </p:nvCxnSpPr>
        <p:spPr>
          <a:xfrm flipV="1">
            <a:off x="3065008" y="321663"/>
            <a:ext cx="3090445" cy="5310964"/>
          </a:xfrm>
          <a:prstGeom prst="line">
            <a:avLst/>
          </a:prstGeom>
          <a:ln w="19050">
            <a:solidFill>
              <a:srgbClr val="F881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059458" y="5628390"/>
            <a:ext cx="6188760" cy="2054"/>
          </a:xfrm>
          <a:prstGeom prst="line">
            <a:avLst/>
          </a:prstGeom>
          <a:ln w="19050">
            <a:solidFill>
              <a:srgbClr val="F881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6155453" y="285663"/>
            <a:ext cx="72000" cy="7200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F881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058886" y="5593417"/>
            <a:ext cx="72000" cy="7200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F881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9196328" y="5604142"/>
            <a:ext cx="72000" cy="7200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F881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070703" y="1171648"/>
            <a:ext cx="72000" cy="7200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F881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128092" y="6454359"/>
            <a:ext cx="72000" cy="7200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F881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199792" y="1135648"/>
            <a:ext cx="72000" cy="7200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F881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3065008" y="1191691"/>
            <a:ext cx="6196240" cy="650"/>
          </a:xfrm>
          <a:prstGeom prst="line">
            <a:avLst/>
          </a:prstGeom>
          <a:ln w="19050">
            <a:solidFill>
              <a:srgbClr val="F881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 flipV="1">
            <a:off x="6144188" y="321664"/>
            <a:ext cx="3084750" cy="5308780"/>
          </a:xfrm>
          <a:prstGeom prst="line">
            <a:avLst/>
          </a:prstGeom>
          <a:ln w="19050">
            <a:solidFill>
              <a:srgbClr val="F881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6175563" y="1181346"/>
            <a:ext cx="3072655" cy="5264711"/>
          </a:xfrm>
          <a:prstGeom prst="line">
            <a:avLst/>
          </a:prstGeom>
          <a:ln w="19050">
            <a:solidFill>
              <a:srgbClr val="F881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862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第一季度总结</a:t>
            </a:r>
            <a:r>
              <a:rPr lang="zh-CN" altLang="en-US" dirty="0"/>
              <a:t>报告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梅陈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882" y="4223646"/>
            <a:ext cx="2686268" cy="189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4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7.40741E-7 L -0.25221 0.76134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17" y="3805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xit" presetSubtype="32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95833E-6 -3.33333E-6 L 0.50338 0.00162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48" y="18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3" presetClass="exit" presetSubtype="32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45833E-6 -3.7037E-6 L -0.25104 -0.76365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52" y="-3819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3" presetClass="exit" presetSubtype="32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3" presetClass="pat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29167E-6 4.07407E-6 L 0.25078 0.7629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39" y="3814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3" presetClass="exit" presetSubtype="32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3" presetClass="pat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0299 -0.01111 L 0.25442 -0.77685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3856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3" presetClass="exit" presetSubtype="32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3" presetClass="pat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0261 -0.00139 L -0.50261 0.00509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69" y="208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1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3" presetClass="exit" presetSubtype="32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600"/>
                            </p:stCondLst>
                            <p:childTnLst>
                              <p:par>
                                <p:cTn id="9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0.003 0.25787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1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1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1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85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卡片 4"/>
          <p:cNvSpPr/>
          <p:nvPr/>
        </p:nvSpPr>
        <p:spPr>
          <a:xfrm flipH="1" flipV="1">
            <a:off x="5316920" y="2204305"/>
            <a:ext cx="6875080" cy="2520000"/>
          </a:xfrm>
          <a:prstGeom prst="flowChartPunchedCard">
            <a:avLst/>
          </a:prstGeom>
          <a:solidFill>
            <a:srgbClr val="0036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4451448" y="2190450"/>
            <a:ext cx="720000" cy="2520000"/>
          </a:xfrm>
          <a:custGeom>
            <a:avLst/>
            <a:gdLst/>
            <a:ahLst/>
            <a:cxnLst/>
            <a:rect l="l" t="t" r="r" b="b"/>
            <a:pathLst>
              <a:path w="720000" h="2520000">
                <a:moveTo>
                  <a:pt x="531854" y="89764"/>
                </a:moveTo>
                <a:lnTo>
                  <a:pt x="125832" y="563456"/>
                </a:lnTo>
                <a:lnTo>
                  <a:pt x="125832" y="602524"/>
                </a:lnTo>
                <a:lnTo>
                  <a:pt x="230477" y="602524"/>
                </a:lnTo>
                <a:lnTo>
                  <a:pt x="230477" y="2382880"/>
                </a:lnTo>
                <a:lnTo>
                  <a:pt x="531854" y="2382880"/>
                </a:lnTo>
                <a:close/>
                <a:moveTo>
                  <a:pt x="0" y="0"/>
                </a:moveTo>
                <a:lnTo>
                  <a:pt x="720000" y="0"/>
                </a:lnTo>
                <a:lnTo>
                  <a:pt x="720000" y="2520000"/>
                </a:lnTo>
                <a:lnTo>
                  <a:pt x="0" y="2520000"/>
                </a:lnTo>
                <a:close/>
              </a:path>
            </a:pathLst>
          </a:custGeom>
          <a:solidFill>
            <a:srgbClr val="00369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625412" y="3171917"/>
            <a:ext cx="5023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一、一季度工作总结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7496" y="1853079"/>
            <a:ext cx="356482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</a:t>
            </a:r>
            <a:endParaRPr lang="zh-CN" altLang="en-US" sz="115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7496" y="3576578"/>
            <a:ext cx="28648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ONE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930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47403320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35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图: 卡片 11"/>
          <p:cNvSpPr/>
          <p:nvPr/>
        </p:nvSpPr>
        <p:spPr>
          <a:xfrm flipH="1" flipV="1">
            <a:off x="5316920" y="2204305"/>
            <a:ext cx="6875080" cy="2520000"/>
          </a:xfrm>
          <a:prstGeom prst="flowChartPunchedCard">
            <a:avLst/>
          </a:prstGeom>
          <a:solidFill>
            <a:srgbClr val="0036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4430665" y="2201693"/>
            <a:ext cx="720000" cy="2520000"/>
          </a:xfrm>
          <a:custGeom>
            <a:avLst/>
            <a:gdLst/>
            <a:ahLst/>
            <a:cxnLst/>
            <a:rect l="l" t="t" r="r" b="b"/>
            <a:pathLst>
              <a:path w="720000" h="2520000">
                <a:moveTo>
                  <a:pt x="291693" y="109264"/>
                </a:moveTo>
                <a:cubicBezTo>
                  <a:pt x="249835" y="109264"/>
                  <a:pt x="211000" y="117403"/>
                  <a:pt x="175188" y="133681"/>
                </a:cubicBezTo>
                <a:cubicBezTo>
                  <a:pt x="139377" y="149959"/>
                  <a:pt x="94496" y="181818"/>
                  <a:pt x="40545" y="229257"/>
                </a:cubicBezTo>
                <a:lnTo>
                  <a:pt x="40545" y="525053"/>
                </a:lnTo>
                <a:cubicBezTo>
                  <a:pt x="85194" y="476683"/>
                  <a:pt x="134028" y="452499"/>
                  <a:pt x="187048" y="452499"/>
                </a:cubicBezTo>
                <a:cubicBezTo>
                  <a:pt x="227976" y="452499"/>
                  <a:pt x="262392" y="470870"/>
                  <a:pt x="290298" y="507612"/>
                </a:cubicBezTo>
                <a:cubicBezTo>
                  <a:pt x="318203" y="544354"/>
                  <a:pt x="332156" y="607838"/>
                  <a:pt x="332156" y="698065"/>
                </a:cubicBezTo>
                <a:cubicBezTo>
                  <a:pt x="332156" y="837592"/>
                  <a:pt x="309831" y="1048276"/>
                  <a:pt x="265183" y="1330120"/>
                </a:cubicBezTo>
                <a:cubicBezTo>
                  <a:pt x="207512" y="1699399"/>
                  <a:pt x="132633" y="2056587"/>
                  <a:pt x="40545" y="2401682"/>
                </a:cubicBezTo>
                <a:lnTo>
                  <a:pt x="669809" y="2401682"/>
                </a:lnTo>
                <a:lnTo>
                  <a:pt x="669809" y="2100305"/>
                </a:lnTo>
                <a:lnTo>
                  <a:pt x="425638" y="2100305"/>
                </a:lnTo>
                <a:cubicBezTo>
                  <a:pt x="512145" y="1705911"/>
                  <a:pt x="572141" y="1392441"/>
                  <a:pt x="605627" y="1159898"/>
                </a:cubicBezTo>
                <a:cubicBezTo>
                  <a:pt x="634463" y="960840"/>
                  <a:pt x="648880" y="790153"/>
                  <a:pt x="648880" y="647836"/>
                </a:cubicBezTo>
                <a:cubicBezTo>
                  <a:pt x="648880" y="457150"/>
                  <a:pt x="614696" y="319716"/>
                  <a:pt x="546328" y="235535"/>
                </a:cubicBezTo>
                <a:cubicBezTo>
                  <a:pt x="477961" y="151354"/>
                  <a:pt x="393082" y="109264"/>
                  <a:pt x="291693" y="109264"/>
                </a:cubicBezTo>
                <a:close/>
                <a:moveTo>
                  <a:pt x="0" y="0"/>
                </a:moveTo>
                <a:lnTo>
                  <a:pt x="720000" y="0"/>
                </a:lnTo>
                <a:lnTo>
                  <a:pt x="720000" y="2520000"/>
                </a:lnTo>
                <a:lnTo>
                  <a:pt x="0" y="2520000"/>
                </a:lnTo>
                <a:close/>
              </a:path>
            </a:pathLst>
          </a:custGeom>
          <a:solidFill>
            <a:srgbClr val="00369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625413" y="3171917"/>
            <a:ext cx="44615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一季度工作分析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7496" y="1853079"/>
            <a:ext cx="356482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</a:t>
            </a:r>
            <a:endParaRPr lang="zh-CN" altLang="en-US" sz="115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7496" y="3576578"/>
            <a:ext cx="31722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TWO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74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3473255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891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卡片 5"/>
          <p:cNvSpPr/>
          <p:nvPr/>
        </p:nvSpPr>
        <p:spPr>
          <a:xfrm flipH="1" flipV="1">
            <a:off x="5316920" y="2204305"/>
            <a:ext cx="6875080" cy="2520000"/>
          </a:xfrm>
          <a:prstGeom prst="flowChartPunchedCard">
            <a:avLst/>
          </a:prstGeom>
          <a:solidFill>
            <a:srgbClr val="0036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625412" y="3171917"/>
            <a:ext cx="4890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二季度工作规划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4430665" y="2190450"/>
            <a:ext cx="720000" cy="2520000"/>
          </a:xfrm>
          <a:custGeom>
            <a:avLst/>
            <a:gdLst/>
            <a:ahLst/>
            <a:cxnLst/>
            <a:rect l="l" t="t" r="r" b="b"/>
            <a:pathLst>
              <a:path w="720000" h="2520000">
                <a:moveTo>
                  <a:pt x="205714" y="109264"/>
                </a:moveTo>
                <a:cubicBezTo>
                  <a:pt x="152694" y="109264"/>
                  <a:pt x="102465" y="121356"/>
                  <a:pt x="55026" y="145541"/>
                </a:cubicBezTo>
                <a:lnTo>
                  <a:pt x="55026" y="432965"/>
                </a:lnTo>
                <a:cubicBezTo>
                  <a:pt x="87582" y="420873"/>
                  <a:pt x="114092" y="414827"/>
                  <a:pt x="134556" y="414827"/>
                </a:cubicBezTo>
                <a:cubicBezTo>
                  <a:pt x="181995" y="414827"/>
                  <a:pt x="222457" y="437849"/>
                  <a:pt x="255944" y="483892"/>
                </a:cubicBezTo>
                <a:cubicBezTo>
                  <a:pt x="289430" y="529936"/>
                  <a:pt x="306173" y="614815"/>
                  <a:pt x="306173" y="738528"/>
                </a:cubicBezTo>
                <a:cubicBezTo>
                  <a:pt x="306173" y="818523"/>
                  <a:pt x="295011" y="892007"/>
                  <a:pt x="272687" y="958980"/>
                </a:cubicBezTo>
                <a:cubicBezTo>
                  <a:pt x="250363" y="1025952"/>
                  <a:pt x="221295" y="1072228"/>
                  <a:pt x="185483" y="1097808"/>
                </a:cubicBezTo>
                <a:cubicBezTo>
                  <a:pt x="149671" y="1123388"/>
                  <a:pt x="106185" y="1135713"/>
                  <a:pt x="55026" y="1134783"/>
                </a:cubicBezTo>
                <a:lnTo>
                  <a:pt x="55026" y="1387326"/>
                </a:lnTo>
                <a:cubicBezTo>
                  <a:pt x="134091" y="1391976"/>
                  <a:pt x="197110" y="1423370"/>
                  <a:pt x="244084" y="1481506"/>
                </a:cubicBezTo>
                <a:cubicBezTo>
                  <a:pt x="291058" y="1539642"/>
                  <a:pt x="314545" y="1629636"/>
                  <a:pt x="314545" y="1751489"/>
                </a:cubicBezTo>
                <a:cubicBezTo>
                  <a:pt x="314545" y="1859390"/>
                  <a:pt x="291988" y="1941943"/>
                  <a:pt x="246874" y="1999148"/>
                </a:cubicBezTo>
                <a:cubicBezTo>
                  <a:pt x="201761" y="2056354"/>
                  <a:pt x="137811" y="2090538"/>
                  <a:pt x="55026" y="2101700"/>
                </a:cubicBezTo>
                <a:lnTo>
                  <a:pt x="55026" y="2419820"/>
                </a:lnTo>
                <a:cubicBezTo>
                  <a:pt x="178739" y="2406798"/>
                  <a:pt x="275477" y="2380753"/>
                  <a:pt x="345241" y="2341686"/>
                </a:cubicBezTo>
                <a:cubicBezTo>
                  <a:pt x="441049" y="2288666"/>
                  <a:pt x="513602" y="2212159"/>
                  <a:pt x="562902" y="2112165"/>
                </a:cubicBezTo>
                <a:cubicBezTo>
                  <a:pt x="612201" y="2012171"/>
                  <a:pt x="636851" y="1892876"/>
                  <a:pt x="636851" y="1754280"/>
                </a:cubicBezTo>
                <a:cubicBezTo>
                  <a:pt x="636851" y="1624985"/>
                  <a:pt x="613596" y="1513829"/>
                  <a:pt x="567087" y="1420812"/>
                </a:cubicBezTo>
                <a:cubicBezTo>
                  <a:pt x="531741" y="1350118"/>
                  <a:pt x="478721" y="1287332"/>
                  <a:pt x="408027" y="1232451"/>
                </a:cubicBezTo>
                <a:cubicBezTo>
                  <a:pt x="549414" y="1131062"/>
                  <a:pt x="620107" y="956654"/>
                  <a:pt x="620107" y="709227"/>
                </a:cubicBezTo>
                <a:cubicBezTo>
                  <a:pt x="620107" y="513890"/>
                  <a:pt x="578017" y="365062"/>
                  <a:pt x="493836" y="262743"/>
                </a:cubicBezTo>
                <a:cubicBezTo>
                  <a:pt x="409655" y="160424"/>
                  <a:pt x="313615" y="109264"/>
                  <a:pt x="205714" y="109264"/>
                </a:cubicBezTo>
                <a:close/>
                <a:moveTo>
                  <a:pt x="0" y="0"/>
                </a:moveTo>
                <a:lnTo>
                  <a:pt x="720000" y="0"/>
                </a:lnTo>
                <a:lnTo>
                  <a:pt x="720000" y="2520000"/>
                </a:lnTo>
                <a:lnTo>
                  <a:pt x="0" y="2520000"/>
                </a:lnTo>
                <a:close/>
              </a:path>
            </a:pathLst>
          </a:custGeom>
          <a:solidFill>
            <a:srgbClr val="00369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7496" y="1853079"/>
            <a:ext cx="356482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</a:t>
            </a:r>
            <a:endParaRPr lang="zh-CN" altLang="en-US" sz="115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7496" y="3659708"/>
            <a:ext cx="35285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THREE</a:t>
            </a:r>
            <a:endParaRPr lang="zh-CN" altLang="en-US" sz="88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98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2691377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65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24574" y="3642959"/>
            <a:ext cx="3172777" cy="711116"/>
          </a:xfrm>
        </p:spPr>
        <p:txBody>
          <a:bodyPr>
            <a:normAutofit/>
          </a:bodyPr>
          <a:lstStyle/>
          <a:p>
            <a:r>
              <a:rPr lang="en-US" altLang="zh-CN" spc="300" dirty="0">
                <a:solidFill>
                  <a:srgbClr val="01309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 YOU</a:t>
            </a:r>
            <a:endParaRPr lang="zh-CN" altLang="en-US" spc="300" dirty="0">
              <a:solidFill>
                <a:srgbClr val="01309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36777" y="2525696"/>
            <a:ext cx="34650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spc="300" dirty="0">
                <a:solidFill>
                  <a:srgbClr val="F286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882" y="4223646"/>
            <a:ext cx="2686268" cy="189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5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8516</TotalTime>
  <Words>262</Words>
  <Application>Microsoft Office PowerPoint</Application>
  <PresentationFormat>宽屏</PresentationFormat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Microsoft YaHei UI</vt:lpstr>
      <vt:lpstr>宋体</vt:lpstr>
      <vt:lpstr>微软雅黑</vt:lpstr>
      <vt:lpstr>微软雅黑 Light</vt:lpstr>
      <vt:lpstr>Arial</vt:lpstr>
      <vt:lpstr>Calibri</vt:lpstr>
      <vt:lpstr>5_自定义设计方案</vt:lpstr>
      <vt:lpstr>第一季度总结报告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xiaomin li</dc:creator>
  <cp:lastModifiedBy>MC</cp:lastModifiedBy>
  <cp:revision>1449</cp:revision>
  <dcterms:created xsi:type="dcterms:W3CDTF">2015-03-24T00:49:03Z</dcterms:created>
  <dcterms:modified xsi:type="dcterms:W3CDTF">2018-03-28T14:44:44Z</dcterms:modified>
</cp:coreProperties>
</file>