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3"/>
          <p:cNvSpPr/>
          <p:nvPr/>
        </p:nvSpPr>
        <p:spPr>
          <a:xfrm>
            <a:off x="628650" y="3105150"/>
            <a:ext cx="5619751" cy="0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Text Placeholder 9"/>
          <p:cNvSpPr txBox="1"/>
          <p:nvPr/>
        </p:nvSpPr>
        <p:spPr>
          <a:xfrm>
            <a:off x="536104" y="4186264"/>
            <a:ext cx="7795261" cy="442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lnSpc>
                <a:spcPct val="50000"/>
              </a:lnSpc>
              <a:spcBef>
                <a:spcPts val="1000"/>
              </a:spcBef>
              <a:defRPr cap="all" sz="1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Presenter or speaker name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30000"/>
              </a:lnSpc>
              <a:spcBef>
                <a:spcPts val="1000"/>
              </a:spcBef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Position/Role, The University of Texas at Austin</a:t>
            </a:r>
          </a:p>
        </p:txBody>
      </p:sp>
      <p:sp>
        <p:nvSpPr>
          <p:cNvPr id="13" name="Text Placeholder 9"/>
          <p:cNvSpPr txBox="1"/>
          <p:nvPr/>
        </p:nvSpPr>
        <p:spPr>
          <a:xfrm>
            <a:off x="594360" y="498177"/>
            <a:ext cx="773700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cap="all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Month 20xx</a:t>
            </a: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ts val="4000"/>
              </a:lnSpc>
              <a:defRPr cap="all" sz="4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495300" y="3333748"/>
            <a:ext cx="7886700" cy="4572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400"/>
            </a:lvl1pPr>
            <a:lvl2pPr marL="590550" indent="-13335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400"/>
            </a:lvl2pPr>
            <a:lvl3pPr marL="1074419" indent="-160019" defTabSz="914400">
              <a:lnSpc>
                <a:spcPct val="90000"/>
              </a:lnSpc>
              <a:spcBef>
                <a:spcPts val="1000"/>
              </a:spcBef>
              <a:buFontTx/>
              <a:defRPr sz="1400"/>
            </a:lvl3pPr>
            <a:lvl4pPr marL="1549400" indent="-1778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400"/>
            </a:lvl4pPr>
            <a:lvl5pPr marL="2006600" indent="-1778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xfrm>
            <a:off x="457200" y="1737360"/>
            <a:ext cx="8229600" cy="2948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b="1" cap="all" sz="4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404040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404040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404040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404040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half" idx="1"/>
          </p:nvPr>
        </p:nvSpPr>
        <p:spPr>
          <a:xfrm>
            <a:off x="457200" y="1474469"/>
            <a:ext cx="4038600" cy="301752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262626"/>
                </a:solidFill>
              </a:defRPr>
            </a:lvl1pPr>
            <a:lvl2pPr marL="790575" indent="-333375">
              <a:spcBef>
                <a:spcPts val="600"/>
              </a:spcBef>
              <a:defRPr sz="2800">
                <a:solidFill>
                  <a:srgbClr val="262626"/>
                </a:solidFill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262626"/>
                </a:solidFill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262626"/>
                </a:solidFill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420687" y="641510"/>
            <a:ext cx="3008315" cy="871539"/>
          </a:xfrm>
          <a:prstGeom prst="rect">
            <a:avLst/>
          </a:prstGeom>
        </p:spPr>
        <p:txBody>
          <a:bodyPr anchor="b"/>
          <a:lstStyle>
            <a:lvl1pPr>
              <a:defRPr b="1" sz="2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3"/>
          <p:cNvSpPr/>
          <p:nvPr>
            <p:ph type="body" sz="half" idx="21"/>
          </p:nvPr>
        </p:nvSpPr>
        <p:spPr>
          <a:xfrm>
            <a:off x="420687" y="1601628"/>
            <a:ext cx="3008315" cy="31418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262626"/>
                </a:solidFill>
              </a:defRPr>
            </a:pP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/>
          <p:nvPr>
            <p:ph type="title"/>
          </p:nvPr>
        </p:nvSpPr>
        <p:spPr>
          <a:xfrm>
            <a:off x="1792288" y="3829050"/>
            <a:ext cx="5486401" cy="425769"/>
          </a:xfrm>
          <a:prstGeom prst="rect">
            <a:avLst/>
          </a:prstGeom>
        </p:spPr>
        <p:txBody>
          <a:bodyPr anchor="b"/>
          <a:lstStyle>
            <a:lvl1pPr>
              <a:defRPr b="1" sz="2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Picture Placeholder 2"/>
          <p:cNvSpPr/>
          <p:nvPr>
            <p:ph type="pic" sz="half" idx="21"/>
          </p:nvPr>
        </p:nvSpPr>
        <p:spPr>
          <a:xfrm>
            <a:off x="1792288" y="685800"/>
            <a:ext cx="5486401" cy="3086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1792288" y="4254817"/>
            <a:ext cx="5486401" cy="60293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262626"/>
                </a:solidFill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solidFill>
                  <a:srgbClr val="262626"/>
                </a:solidFill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solidFill>
                  <a:srgbClr val="262626"/>
                </a:solidFill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solidFill>
                  <a:srgbClr val="262626"/>
                </a:solidFill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/>
          <p:nvPr>
            <p:ph type="title"/>
          </p:nvPr>
        </p:nvSpPr>
        <p:spPr>
          <a:xfrm>
            <a:off x="457200" y="777477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idx="1"/>
          </p:nvPr>
        </p:nvSpPr>
        <p:spPr>
          <a:xfrm>
            <a:off x="457200" y="1771650"/>
            <a:ext cx="8229600" cy="2914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b="1" cap="all" sz="4000">
                <a:solidFill>
                  <a:srgbClr val="40404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half" idx="1"/>
          </p:nvPr>
        </p:nvSpPr>
        <p:spPr>
          <a:xfrm>
            <a:off x="457200" y="1749027"/>
            <a:ext cx="4038600" cy="310872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defRPr sz="28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Text"/>
          <p:cNvSpPr txBox="1"/>
          <p:nvPr>
            <p:ph type="title"/>
          </p:nvPr>
        </p:nvSpPr>
        <p:spPr>
          <a:xfrm>
            <a:off x="420687" y="641510"/>
            <a:ext cx="3008315" cy="871539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idx="1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3"/>
          <p:cNvSpPr/>
          <p:nvPr>
            <p:ph type="body" sz="half" idx="21"/>
          </p:nvPr>
        </p:nvSpPr>
        <p:spPr>
          <a:xfrm>
            <a:off x="420687" y="1601628"/>
            <a:ext cx="3008315" cy="31418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685800" y="2914650"/>
            <a:ext cx="7772400" cy="13144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1792288" y="3829050"/>
            <a:ext cx="5486401" cy="425769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0" name="Picture Placeholder 2"/>
          <p:cNvSpPr/>
          <p:nvPr>
            <p:ph type="pic" sz="half" idx="21"/>
          </p:nvPr>
        </p:nvSpPr>
        <p:spPr>
          <a:xfrm>
            <a:off x="1792288" y="685800"/>
            <a:ext cx="5486401" cy="3086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1" name="Body Level One…"/>
          <p:cNvSpPr txBox="1"/>
          <p:nvPr>
            <p:ph type="body" sz="quarter" idx="1"/>
          </p:nvPr>
        </p:nvSpPr>
        <p:spPr>
          <a:xfrm>
            <a:off x="1792288" y="4254817"/>
            <a:ext cx="5486401" cy="60293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722312" y="3305176"/>
            <a:ext cx="7772401" cy="12477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457200" y="1733550"/>
            <a:ext cx="4038600" cy="3200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457204" y="914400"/>
            <a:ext cx="3008314" cy="8715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3575050" y="914400"/>
            <a:ext cx="5111750" cy="394335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Text Placeholder 3"/>
          <p:cNvSpPr/>
          <p:nvPr>
            <p:ph type="body" sz="quarter" idx="21"/>
          </p:nvPr>
        </p:nvSpPr>
        <p:spPr>
          <a:xfrm>
            <a:off x="457203" y="1853804"/>
            <a:ext cx="3008315" cy="300394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1792288" y="3905251"/>
            <a:ext cx="5486401" cy="425055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Picture Placeholder 2"/>
          <p:cNvSpPr/>
          <p:nvPr>
            <p:ph type="pic" sz="half" idx="21"/>
          </p:nvPr>
        </p:nvSpPr>
        <p:spPr>
          <a:xfrm>
            <a:off x="1792288" y="7643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1792288" y="43303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685800" y="1597343"/>
            <a:ext cx="7772400" cy="11029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262626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262626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262626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262626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53777"/>
            <a:ext cx="8229600" cy="3280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mickmcquaid.com/lightning" TargetMode="Externa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traight Connector 9"/>
          <p:cNvSpPr/>
          <p:nvPr/>
        </p:nvSpPr>
        <p:spPr>
          <a:xfrm>
            <a:off x="628650" y="3105150"/>
            <a:ext cx="5619751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Text Placeholder 9"/>
          <p:cNvSpPr txBox="1"/>
          <p:nvPr/>
        </p:nvSpPr>
        <p:spPr>
          <a:xfrm>
            <a:off x="594360" y="4129115"/>
            <a:ext cx="7795261" cy="442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lnSpc>
                <a:spcPct val="50000"/>
              </a:lnSpc>
              <a:spcBef>
                <a:spcPts val="1000"/>
              </a:spcBef>
              <a:defRPr cap="all" sz="1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Mick McQuaid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30000"/>
              </a:lnSpc>
              <a:spcBef>
                <a:spcPts val="1000"/>
              </a:spcBef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Associate Professor of Instruction, School of Information, The University of Texas at Austin</a:t>
            </a:r>
          </a:p>
        </p:txBody>
      </p:sp>
      <p:sp>
        <p:nvSpPr>
          <p:cNvPr id="203" name="Text Placeholder 9"/>
          <p:cNvSpPr txBox="1"/>
          <p:nvPr/>
        </p:nvSpPr>
        <p:spPr>
          <a:xfrm>
            <a:off x="594360" y="498177"/>
            <a:ext cx="773700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cap="all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April 6th 2023</a:t>
            </a:r>
          </a:p>
        </p:txBody>
      </p:sp>
      <p:sp>
        <p:nvSpPr>
          <p:cNvPr id="204" name="Title Placeholder 7"/>
          <p:cNvSpPr txBox="1"/>
          <p:nvPr/>
        </p:nvSpPr>
        <p:spPr>
          <a:xfrm>
            <a:off x="548639" y="1758195"/>
            <a:ext cx="7795261" cy="1194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4000"/>
              </a:lnSpc>
              <a:defRPr cap="all" sz="4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ACCESSIBILITY FOR DISABLED SCHOLARS</a:t>
            </a:r>
          </a:p>
        </p:txBody>
      </p:sp>
      <p:sp>
        <p:nvSpPr>
          <p:cNvPr id="205" name="Text Placeholder 9"/>
          <p:cNvSpPr txBox="1"/>
          <p:nvPr/>
        </p:nvSpPr>
        <p:spPr>
          <a:xfrm>
            <a:off x="594360" y="3333748"/>
            <a:ext cx="779526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https://mickmcquaid.com/lightning</a:t>
            </a:r>
          </a:p>
        </p:txBody>
      </p:sp>
      <p:pic>
        <p:nvPicPr>
          <p:cNvPr id="206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78698" y="320040"/>
            <a:ext cx="1877398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6-9 Cover">
  <a:themeElements>
    <a:clrScheme name="16-9 Cov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6-9 Cov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6-9 Cov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6-9 Cover">
  <a:themeElements>
    <a:clrScheme name="16-9 Cov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6-9 Cov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6-9 Cov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