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5309" autoAdjust="0"/>
  </p:normalViewPr>
  <p:slideViewPr>
    <p:cSldViewPr>
      <p:cViewPr>
        <p:scale>
          <a:sx n="110" d="100"/>
          <a:sy n="110" d="100"/>
        </p:scale>
        <p:origin x="-696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A3EC-1CD1-48EE-8199-666CFC28A315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4FE98-A8C4-41FC-927C-889674E769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26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4FE98-A8C4-41FC-927C-889674E7694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0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600" dirty="0" err="1" smtClean="0"/>
              <a:t>Binary</a:t>
            </a:r>
            <a:r>
              <a:rPr lang="nl-NL" sz="6600" dirty="0" smtClean="0"/>
              <a:t> tree</a:t>
            </a:r>
            <a:endParaRPr lang="nl-NL" sz="6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7544" y="4437112"/>
            <a:ext cx="4953000" cy="1752600"/>
          </a:xfrm>
        </p:spPr>
        <p:txBody>
          <a:bodyPr/>
          <a:lstStyle/>
          <a:p>
            <a:r>
              <a:rPr lang="nl-NL" dirty="0" smtClean="0"/>
              <a:t>Mick Soudant</a:t>
            </a:r>
            <a:endParaRPr lang="nl-NL" dirty="0"/>
          </a:p>
        </p:txBody>
      </p:sp>
      <p:pic>
        <p:nvPicPr>
          <p:cNvPr id="1026" name="Picture 2" descr="C:\Users\mick\Pictures\Logo Hogeschool Arnhem en Nijmegen_ HAN_social m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8" y="2708920"/>
            <a:ext cx="3730054" cy="9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10.0.0.100\storage\2-PazionIT\Bedrijfsvoering\Huisstijl\Pazion_transpare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52875"/>
          <a:stretch/>
        </p:blipFill>
        <p:spPr bwMode="auto">
          <a:xfrm>
            <a:off x="7164288" y="227625"/>
            <a:ext cx="1749234" cy="12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539552" y="40050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2-3 tree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07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2-3 tree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TwoThreetree</a:t>
            </a:r>
            <a:endParaRPr lang="nl-NL" dirty="0" smtClean="0"/>
          </a:p>
          <a:p>
            <a:r>
              <a:rPr lang="nl-NL" dirty="0" err="1" smtClean="0"/>
              <a:t>LeafNode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1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13760" r="80279" b="65204"/>
          <a:stretch/>
        </p:blipFill>
        <p:spPr bwMode="auto">
          <a:xfrm>
            <a:off x="449885" y="1567568"/>
            <a:ext cx="2244437" cy="137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26337" y="98072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Eerste nummer: 50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757754" y="9807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Toevoegen: 70 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092330" y="98072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Tweede nummer: 60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9" t="54489" r="35133" b="25243"/>
          <a:stretch/>
        </p:blipFill>
        <p:spPr bwMode="auto">
          <a:xfrm>
            <a:off x="3059832" y="1577782"/>
            <a:ext cx="2105891" cy="103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" t="29596" r="27023" b="42519"/>
          <a:stretch/>
        </p:blipFill>
        <p:spPr bwMode="auto">
          <a:xfrm>
            <a:off x="5757754" y="1577782"/>
            <a:ext cx="2403763" cy="14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57134" r="29592" b="15525"/>
          <a:stretch/>
        </p:blipFill>
        <p:spPr bwMode="auto">
          <a:xfrm>
            <a:off x="468467" y="3999869"/>
            <a:ext cx="2306783" cy="13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459014" y="333268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Toevoegen: 40 </a:t>
            </a:r>
            <a:endParaRPr lang="nl-NL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t="27049" r="31848" b="45406"/>
          <a:stretch/>
        </p:blipFill>
        <p:spPr bwMode="auto">
          <a:xfrm>
            <a:off x="3059832" y="3999869"/>
            <a:ext cx="2235308" cy="140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54353" r="25148" b="17898"/>
          <a:stretch/>
        </p:blipFill>
        <p:spPr bwMode="auto">
          <a:xfrm>
            <a:off x="5724129" y="4005064"/>
            <a:ext cx="2471014" cy="141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3092330" y="333268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Toevoegen: 30 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5704772" y="333268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Toevoegen: 20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44854" y="95642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Toevoegen: 10 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t="40479" r="38457" b="15721"/>
          <a:stretch/>
        </p:blipFill>
        <p:spPr bwMode="auto">
          <a:xfrm>
            <a:off x="644854" y="1484784"/>
            <a:ext cx="1995055" cy="223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87824" y="1052736"/>
            <a:ext cx="5770984" cy="3555840"/>
          </a:xfrm>
        </p:spPr>
        <p:txBody>
          <a:bodyPr>
            <a:normAutofit/>
          </a:bodyPr>
          <a:lstStyle/>
          <a:p>
            <a:r>
              <a:rPr lang="nl-NL" sz="2000" dirty="0" smtClean="0"/>
              <a:t>Complexiteit van o(log n)</a:t>
            </a:r>
            <a:endParaRPr lang="nl-NL" sz="2000" dirty="0" smtClean="0"/>
          </a:p>
          <a:p>
            <a:r>
              <a:rPr lang="nl-NL" sz="2000" dirty="0" smtClean="0"/>
              <a:t>Waarbij n de hoeveelheid aan </a:t>
            </a:r>
            <a:r>
              <a:rPr lang="nl-NL" sz="2000" dirty="0" err="1" smtClean="0"/>
              <a:t>leafnodes</a:t>
            </a:r>
            <a:r>
              <a:rPr lang="nl-NL" sz="2000" dirty="0" smtClean="0"/>
              <a:t> inhoud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3830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718" y="2852936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 smtClean="0"/>
              <a:t>Demonstratie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204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5123</TotalTime>
  <Words>48</Words>
  <Application>Microsoft Office PowerPoint</Application>
  <PresentationFormat>Diavoorstelling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Urban</vt:lpstr>
      <vt:lpstr>Binary tree</vt:lpstr>
      <vt:lpstr>Opdracht 2-3 tree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Mick Soudant</cp:lastModifiedBy>
  <cp:revision>75</cp:revision>
  <dcterms:modified xsi:type="dcterms:W3CDTF">2014-10-13T07:46:31Z</dcterms:modified>
</cp:coreProperties>
</file>