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7" r:id="rId5"/>
    <p:sldId id="258" r:id="rId6"/>
    <p:sldId id="259" r:id="rId7"/>
    <p:sldId id="260" r:id="rId8"/>
    <p:sldId id="261" r:id="rId9"/>
    <p:sldId id="262" r:id="rId10"/>
    <p:sldId id="263" r:id="rId11"/>
    <p:sldId id="275" r:id="rId12"/>
    <p:sldId id="277" r:id="rId13"/>
    <p:sldId id="276" r:id="rId14"/>
    <p:sldId id="264" r:id="rId15"/>
    <p:sldId id="265" r:id="rId16"/>
    <p:sldId id="266" r:id="rId17"/>
    <p:sldId id="278" r:id="rId18"/>
    <p:sldId id="267"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73450" autoAdjust="0"/>
  </p:normalViewPr>
  <p:slideViewPr>
    <p:cSldViewPr snapToGrid="0">
      <p:cViewPr varScale="1">
        <p:scale>
          <a:sx n="84" d="100"/>
          <a:sy n="84" d="100"/>
        </p:scale>
        <p:origin x="16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kayla Sujkowski" userId="5c39da0a9c7a399d" providerId="LiveId" clId="{BD468715-4F6C-426F-90B1-589EE516E039}"/>
    <pc:docChg chg="undo redo custSel addSld delSld modSld">
      <pc:chgData name="Mickayla Sujkowski" userId="5c39da0a9c7a399d" providerId="LiveId" clId="{BD468715-4F6C-426F-90B1-589EE516E039}" dt="2021-09-13T03:43:32.003" v="3677" actId="20577"/>
      <pc:docMkLst>
        <pc:docMk/>
      </pc:docMkLst>
      <pc:sldChg chg="addSp delSp modSp mod delAnim modNotesTx">
        <pc:chgData name="Mickayla Sujkowski" userId="5c39da0a9c7a399d" providerId="LiveId" clId="{BD468715-4F6C-426F-90B1-589EE516E039}" dt="2021-09-13T01:23:10.393" v="3616" actId="478"/>
        <pc:sldMkLst>
          <pc:docMk/>
          <pc:sldMk cId="2475805559" sldId="257"/>
        </pc:sldMkLst>
        <pc:picChg chg="add del mod">
          <ac:chgData name="Mickayla Sujkowski" userId="5c39da0a9c7a399d" providerId="LiveId" clId="{BD468715-4F6C-426F-90B1-589EE516E039}" dt="2021-09-13T01:23:10.393" v="3616" actId="478"/>
          <ac:picMkLst>
            <pc:docMk/>
            <pc:sldMk cId="2475805559" sldId="257"/>
            <ac:picMk id="4" creationId="{286FE9A6-45D0-461F-ADF5-3BFED5A40D55}"/>
          </ac:picMkLst>
        </pc:picChg>
      </pc:sldChg>
      <pc:sldChg chg="addSp delSp modSp mod delAnim modNotesTx">
        <pc:chgData name="Mickayla Sujkowski" userId="5c39da0a9c7a399d" providerId="LiveId" clId="{BD468715-4F6C-426F-90B1-589EE516E039}" dt="2021-09-13T02:59:30.970" v="3617" actId="478"/>
        <pc:sldMkLst>
          <pc:docMk/>
          <pc:sldMk cId="967717731" sldId="258"/>
        </pc:sldMkLst>
        <pc:spChg chg="del">
          <ac:chgData name="Mickayla Sujkowski" userId="5c39da0a9c7a399d" providerId="LiveId" clId="{BD468715-4F6C-426F-90B1-589EE516E039}" dt="2021-09-12T23:18:21.600" v="210" actId="478"/>
          <ac:spMkLst>
            <pc:docMk/>
            <pc:sldMk cId="967717731" sldId="258"/>
            <ac:spMk id="2" creationId="{51DD1881-D3F8-4E01-9E7C-EEE61B441A67}"/>
          </ac:spMkLst>
        </pc:spChg>
        <pc:spChg chg="add del mod">
          <ac:chgData name="Mickayla Sujkowski" userId="5c39da0a9c7a399d" providerId="LiveId" clId="{BD468715-4F6C-426F-90B1-589EE516E039}" dt="2021-09-12T23:18:23.495" v="211" actId="478"/>
          <ac:spMkLst>
            <pc:docMk/>
            <pc:sldMk cId="967717731" sldId="258"/>
            <ac:spMk id="4" creationId="{1DD38795-FFC8-4D1E-92C5-E7FCF3949676}"/>
          </ac:spMkLst>
        </pc:spChg>
        <pc:spChg chg="add del mod">
          <ac:chgData name="Mickayla Sujkowski" userId="5c39da0a9c7a399d" providerId="LiveId" clId="{BD468715-4F6C-426F-90B1-589EE516E039}" dt="2021-09-12T23:20:51.855" v="274"/>
          <ac:spMkLst>
            <pc:docMk/>
            <pc:sldMk cId="967717731" sldId="258"/>
            <ac:spMk id="6" creationId="{2BE5C0DE-1875-4DCA-9DD2-A09697E9F9D6}"/>
          </ac:spMkLst>
        </pc:spChg>
        <pc:spChg chg="add mod">
          <ac:chgData name="Mickayla Sujkowski" userId="5c39da0a9c7a399d" providerId="LiveId" clId="{BD468715-4F6C-426F-90B1-589EE516E039}" dt="2021-09-12T23:28:38.857" v="545" actId="1076"/>
          <ac:spMkLst>
            <pc:docMk/>
            <pc:sldMk cId="967717731" sldId="258"/>
            <ac:spMk id="8" creationId="{271245D9-B0A4-46B6-BA49-584D458EC8EC}"/>
          </ac:spMkLst>
        </pc:spChg>
        <pc:spChg chg="add mod">
          <ac:chgData name="Mickayla Sujkowski" userId="5c39da0a9c7a399d" providerId="LiveId" clId="{BD468715-4F6C-426F-90B1-589EE516E039}" dt="2021-09-12T23:21:02.379" v="304" actId="20577"/>
          <ac:spMkLst>
            <pc:docMk/>
            <pc:sldMk cId="967717731" sldId="258"/>
            <ac:spMk id="9" creationId="{5D544962-D757-40DE-9AF4-12E3D2609391}"/>
          </ac:spMkLst>
        </pc:spChg>
        <pc:spChg chg="add mod">
          <ac:chgData name="Mickayla Sujkowski" userId="5c39da0a9c7a399d" providerId="LiveId" clId="{BD468715-4F6C-426F-90B1-589EE516E039}" dt="2021-09-12T23:30:37.131" v="787" actId="12789"/>
          <ac:spMkLst>
            <pc:docMk/>
            <pc:sldMk cId="967717731" sldId="258"/>
            <ac:spMk id="10" creationId="{6323EC5F-EC80-48BB-A10D-576A11315A02}"/>
          </ac:spMkLst>
        </pc:spChg>
        <pc:spChg chg="add mod">
          <ac:chgData name="Mickayla Sujkowski" userId="5c39da0a9c7a399d" providerId="LiveId" clId="{BD468715-4F6C-426F-90B1-589EE516E039}" dt="2021-09-12T23:28:38.857" v="545" actId="1076"/>
          <ac:spMkLst>
            <pc:docMk/>
            <pc:sldMk cId="967717731" sldId="258"/>
            <ac:spMk id="11" creationId="{348AE9B2-685E-4796-81BF-0FC84DAD9EB5}"/>
          </ac:spMkLst>
        </pc:spChg>
        <pc:picChg chg="add del mod">
          <ac:chgData name="Mickayla Sujkowski" userId="5c39da0a9c7a399d" providerId="LiveId" clId="{BD468715-4F6C-426F-90B1-589EE516E039}" dt="2021-09-12T23:20:51.505" v="272"/>
          <ac:picMkLst>
            <pc:docMk/>
            <pc:sldMk cId="967717731" sldId="258"/>
            <ac:picMk id="5" creationId="{70A25ABD-A607-48B3-9C74-CA5C33D64AB1}"/>
          </ac:picMkLst>
        </pc:picChg>
        <pc:picChg chg="add del mod">
          <ac:chgData name="Mickayla Sujkowski" userId="5c39da0a9c7a399d" providerId="LiveId" clId="{BD468715-4F6C-426F-90B1-589EE516E039}" dt="2021-09-12T23:19:00.336" v="226"/>
          <ac:picMkLst>
            <pc:docMk/>
            <pc:sldMk cId="967717731" sldId="258"/>
            <ac:picMk id="7" creationId="{032F6FA6-14C4-44E6-9E3C-CEC017EB17E9}"/>
          </ac:picMkLst>
        </pc:picChg>
        <pc:picChg chg="add del mod">
          <ac:chgData name="Mickayla Sujkowski" userId="5c39da0a9c7a399d" providerId="LiveId" clId="{BD468715-4F6C-426F-90B1-589EE516E039}" dt="2021-09-13T02:59:30.970" v="3617" actId="478"/>
          <ac:picMkLst>
            <pc:docMk/>
            <pc:sldMk cId="967717731" sldId="258"/>
            <ac:picMk id="12" creationId="{2A3D9598-D270-4808-93D7-7CF7F84AAC58}"/>
          </ac:picMkLst>
        </pc:picChg>
        <pc:picChg chg="add del mod">
          <ac:chgData name="Mickayla Sujkowski" userId="5c39da0a9c7a399d" providerId="LiveId" clId="{BD468715-4F6C-426F-90B1-589EE516E039}" dt="2021-09-12T23:28:38.857" v="545" actId="1076"/>
          <ac:picMkLst>
            <pc:docMk/>
            <pc:sldMk cId="967717731" sldId="258"/>
            <ac:picMk id="1026" creationId="{075697CC-E237-4DE4-B424-1EB6D4C8DE8B}"/>
          </ac:picMkLst>
        </pc:picChg>
      </pc:sldChg>
      <pc:sldChg chg="addSp delSp modSp mod modNotesTx">
        <pc:chgData name="Mickayla Sujkowski" userId="5c39da0a9c7a399d" providerId="LiveId" clId="{BD468715-4F6C-426F-90B1-589EE516E039}" dt="2021-09-12T23:47:27.433" v="1315" actId="12789"/>
        <pc:sldMkLst>
          <pc:docMk/>
          <pc:sldMk cId="2405695183" sldId="259"/>
        </pc:sldMkLst>
        <pc:spChg chg="mod">
          <ac:chgData name="Mickayla Sujkowski" userId="5c39da0a9c7a399d" providerId="LiveId" clId="{BD468715-4F6C-426F-90B1-589EE516E039}" dt="2021-09-12T23:30:54.284" v="807" actId="20577"/>
          <ac:spMkLst>
            <pc:docMk/>
            <pc:sldMk cId="2405695183" sldId="259"/>
            <ac:spMk id="2" creationId="{51DD1881-D3F8-4E01-9E7C-EEE61B441A67}"/>
          </ac:spMkLst>
        </pc:spChg>
        <pc:spChg chg="add del mod">
          <ac:chgData name="Mickayla Sujkowski" userId="5c39da0a9c7a399d" providerId="LiveId" clId="{BD468715-4F6C-426F-90B1-589EE516E039}" dt="2021-09-12T23:36:25.661" v="816"/>
          <ac:spMkLst>
            <pc:docMk/>
            <pc:sldMk cId="2405695183" sldId="259"/>
            <ac:spMk id="3" creationId="{9B6D1C50-0017-4D4E-9E4B-644420790E32}"/>
          </ac:spMkLst>
        </pc:spChg>
        <pc:spChg chg="add del mod">
          <ac:chgData name="Mickayla Sujkowski" userId="5c39da0a9c7a399d" providerId="LiveId" clId="{BD468715-4F6C-426F-90B1-589EE516E039}" dt="2021-09-12T23:45:42.397" v="1121"/>
          <ac:spMkLst>
            <pc:docMk/>
            <pc:sldMk cId="2405695183" sldId="259"/>
            <ac:spMk id="4" creationId="{FBF77CC0-15A4-4F65-8A5B-2938D97A4855}"/>
          </ac:spMkLst>
        </pc:spChg>
        <pc:spChg chg="add mod">
          <ac:chgData name="Mickayla Sujkowski" userId="5c39da0a9c7a399d" providerId="LiveId" clId="{BD468715-4F6C-426F-90B1-589EE516E039}" dt="2021-09-12T23:37:05.315" v="924" actId="14100"/>
          <ac:spMkLst>
            <pc:docMk/>
            <pc:sldMk cId="2405695183" sldId="259"/>
            <ac:spMk id="5" creationId="{E91978AC-CF98-41DC-B40B-C9B4794B6A17}"/>
          </ac:spMkLst>
        </pc:spChg>
        <pc:spChg chg="add del mod">
          <ac:chgData name="Mickayla Sujkowski" userId="5c39da0a9c7a399d" providerId="LiveId" clId="{BD468715-4F6C-426F-90B1-589EE516E039}" dt="2021-09-12T23:43:15.816" v="1068" actId="478"/>
          <ac:spMkLst>
            <pc:docMk/>
            <pc:sldMk cId="2405695183" sldId="259"/>
            <ac:spMk id="6" creationId="{B48AA078-3F4F-4D5C-A0B8-066E6CFA896B}"/>
          </ac:spMkLst>
        </pc:spChg>
        <pc:spChg chg="add mod">
          <ac:chgData name="Mickayla Sujkowski" userId="5c39da0a9c7a399d" providerId="LiveId" clId="{BD468715-4F6C-426F-90B1-589EE516E039}" dt="2021-09-12T23:43:48.750" v="1108" actId="20577"/>
          <ac:spMkLst>
            <pc:docMk/>
            <pc:sldMk cId="2405695183" sldId="259"/>
            <ac:spMk id="7" creationId="{E89C73B3-5001-46EF-9645-7E7CE2DBA8DC}"/>
          </ac:spMkLst>
        </pc:spChg>
        <pc:spChg chg="add mod">
          <ac:chgData name="Mickayla Sujkowski" userId="5c39da0a9c7a399d" providerId="LiveId" clId="{BD468715-4F6C-426F-90B1-589EE516E039}" dt="2021-09-12T23:47:27.433" v="1315" actId="12789"/>
          <ac:spMkLst>
            <pc:docMk/>
            <pc:sldMk cId="2405695183" sldId="259"/>
            <ac:spMk id="8" creationId="{0B9FAA54-DA4A-4B66-9418-B32E863EFEE3}"/>
          </ac:spMkLst>
        </pc:spChg>
        <pc:picChg chg="add mod">
          <ac:chgData name="Mickayla Sujkowski" userId="5c39da0a9c7a399d" providerId="LiveId" clId="{BD468715-4F6C-426F-90B1-589EE516E039}" dt="2021-09-12T23:36:34.801" v="821" actId="1076"/>
          <ac:picMkLst>
            <pc:docMk/>
            <pc:sldMk cId="2405695183" sldId="259"/>
            <ac:picMk id="2050" creationId="{46538927-FC03-452D-BE20-58B3A746D82C}"/>
          </ac:picMkLst>
        </pc:picChg>
      </pc:sldChg>
      <pc:sldChg chg="addSp delSp modSp mod modNotesTx">
        <pc:chgData name="Mickayla Sujkowski" userId="5c39da0a9c7a399d" providerId="LiveId" clId="{BD468715-4F6C-426F-90B1-589EE516E039}" dt="2021-09-12T23:49:52.336" v="1351" actId="20577"/>
        <pc:sldMkLst>
          <pc:docMk/>
          <pc:sldMk cId="1127142976" sldId="260"/>
        </pc:sldMkLst>
        <pc:spChg chg="add del">
          <ac:chgData name="Mickayla Sujkowski" userId="5c39da0a9c7a399d" providerId="LiveId" clId="{BD468715-4F6C-426F-90B1-589EE516E039}" dt="2021-09-12T23:47:43.956" v="1317" actId="22"/>
          <ac:spMkLst>
            <pc:docMk/>
            <pc:sldMk cId="1127142976" sldId="260"/>
            <ac:spMk id="4" creationId="{44D23649-7CCF-4FEC-9D8D-8B0CA1CFC799}"/>
          </ac:spMkLst>
        </pc:spChg>
        <pc:spChg chg="add mod">
          <ac:chgData name="Mickayla Sujkowski" userId="5c39da0a9c7a399d" providerId="LiveId" clId="{BD468715-4F6C-426F-90B1-589EE516E039}" dt="2021-09-12T23:49:52.336" v="1351" actId="20577"/>
          <ac:spMkLst>
            <pc:docMk/>
            <pc:sldMk cId="1127142976" sldId="260"/>
            <ac:spMk id="5" creationId="{D5FD60AD-3046-4B97-B08A-E3746D87A6FB}"/>
          </ac:spMkLst>
        </pc:spChg>
        <pc:spChg chg="add mod">
          <ac:chgData name="Mickayla Sujkowski" userId="5c39da0a9c7a399d" providerId="LiveId" clId="{BD468715-4F6C-426F-90B1-589EE516E039}" dt="2021-09-12T23:49:46.746" v="1349" actId="1076"/>
          <ac:spMkLst>
            <pc:docMk/>
            <pc:sldMk cId="1127142976" sldId="260"/>
            <ac:spMk id="6" creationId="{FB2B1FBA-27EB-43AE-A183-9D69062C2555}"/>
          </ac:spMkLst>
        </pc:spChg>
        <pc:picChg chg="add mod">
          <ac:chgData name="Mickayla Sujkowski" userId="5c39da0a9c7a399d" providerId="LiveId" clId="{BD468715-4F6C-426F-90B1-589EE516E039}" dt="2021-09-12T23:49:42.364" v="1347" actId="14100"/>
          <ac:picMkLst>
            <pc:docMk/>
            <pc:sldMk cId="1127142976" sldId="260"/>
            <ac:picMk id="3073" creationId="{346964C5-18A3-4B8C-B6F3-BE40D09F6FED}"/>
          </ac:picMkLst>
        </pc:picChg>
      </pc:sldChg>
      <pc:sldChg chg="addSp delSp modSp mod modNotesTx">
        <pc:chgData name="Mickayla Sujkowski" userId="5c39da0a9c7a399d" providerId="LiveId" clId="{BD468715-4F6C-426F-90B1-589EE516E039}" dt="2021-09-13T03:06:25.078" v="3674" actId="20577"/>
        <pc:sldMkLst>
          <pc:docMk/>
          <pc:sldMk cId="87548491" sldId="261"/>
        </pc:sldMkLst>
        <pc:spChg chg="del mod">
          <ac:chgData name="Mickayla Sujkowski" userId="5c39da0a9c7a399d" providerId="LiveId" clId="{BD468715-4F6C-426F-90B1-589EE516E039}" dt="2021-09-12T23:54:07.618" v="1369" actId="478"/>
          <ac:spMkLst>
            <pc:docMk/>
            <pc:sldMk cId="87548491" sldId="261"/>
            <ac:spMk id="2" creationId="{51DD1881-D3F8-4E01-9E7C-EEE61B441A67}"/>
          </ac:spMkLst>
        </pc:spChg>
        <pc:spChg chg="add mod">
          <ac:chgData name="Mickayla Sujkowski" userId="5c39da0a9c7a399d" providerId="LiveId" clId="{BD468715-4F6C-426F-90B1-589EE516E039}" dt="2021-09-13T03:00:26.538" v="3619" actId="20577"/>
          <ac:spMkLst>
            <pc:docMk/>
            <pc:sldMk cId="87548491" sldId="261"/>
            <ac:spMk id="4" creationId="{8086E9D6-0818-4FF8-8387-6812EE2BA723}"/>
          </ac:spMkLst>
        </pc:spChg>
        <pc:spChg chg="add mod">
          <ac:chgData name="Mickayla Sujkowski" userId="5c39da0a9c7a399d" providerId="LiveId" clId="{BD468715-4F6C-426F-90B1-589EE516E039}" dt="2021-09-12T23:54:23.764" v="1373" actId="1076"/>
          <ac:spMkLst>
            <pc:docMk/>
            <pc:sldMk cId="87548491" sldId="261"/>
            <ac:spMk id="7" creationId="{6336B077-8B80-4E7A-BA6A-9FB4753E26FB}"/>
          </ac:spMkLst>
        </pc:spChg>
        <pc:spChg chg="add del mod">
          <ac:chgData name="Mickayla Sujkowski" userId="5c39da0a9c7a399d" providerId="LiveId" clId="{BD468715-4F6C-426F-90B1-589EE516E039}" dt="2021-09-12T23:54:09.865" v="1370" actId="478"/>
          <ac:spMkLst>
            <pc:docMk/>
            <pc:sldMk cId="87548491" sldId="261"/>
            <ac:spMk id="9" creationId="{C35FC62F-0A7D-404F-BB9C-2F412630DEE1}"/>
          </ac:spMkLst>
        </pc:spChg>
        <pc:picChg chg="add mod">
          <ac:chgData name="Mickayla Sujkowski" userId="5c39da0a9c7a399d" providerId="LiveId" clId="{BD468715-4F6C-426F-90B1-589EE516E039}" dt="2021-09-12T23:54:33.018" v="1375" actId="1076"/>
          <ac:picMkLst>
            <pc:docMk/>
            <pc:sldMk cId="87548491" sldId="261"/>
            <ac:picMk id="5" creationId="{35C446C4-4C35-4E47-BD29-29B06419F6A2}"/>
          </ac:picMkLst>
        </pc:picChg>
      </pc:sldChg>
      <pc:sldChg chg="addSp delSp modSp mod modNotesTx">
        <pc:chgData name="Mickayla Sujkowski" userId="5c39da0a9c7a399d" providerId="LiveId" clId="{BD468715-4F6C-426F-90B1-589EE516E039}" dt="2021-09-13T01:06:00.244" v="3477" actId="20577"/>
        <pc:sldMkLst>
          <pc:docMk/>
          <pc:sldMk cId="111533237" sldId="262"/>
        </pc:sldMkLst>
        <pc:spChg chg="add del">
          <ac:chgData name="Mickayla Sujkowski" userId="5c39da0a9c7a399d" providerId="LiveId" clId="{BD468715-4F6C-426F-90B1-589EE516E039}" dt="2021-09-12T23:54:44.183" v="1377" actId="22"/>
          <ac:spMkLst>
            <pc:docMk/>
            <pc:sldMk cId="111533237" sldId="262"/>
            <ac:spMk id="4" creationId="{3FE908ED-5062-4FB2-B3C9-006A7A3F43C2}"/>
          </ac:spMkLst>
        </pc:spChg>
        <pc:spChg chg="add mod">
          <ac:chgData name="Mickayla Sujkowski" userId="5c39da0a9c7a399d" providerId="LiveId" clId="{BD468715-4F6C-426F-90B1-589EE516E039}" dt="2021-09-13T01:06:00.244" v="3477" actId="20577"/>
          <ac:spMkLst>
            <pc:docMk/>
            <pc:sldMk cId="111533237" sldId="262"/>
            <ac:spMk id="7" creationId="{70915285-F3AC-4C05-B7CD-678C96B84D39}"/>
          </ac:spMkLst>
        </pc:spChg>
        <pc:picChg chg="add del mod">
          <ac:chgData name="Mickayla Sujkowski" userId="5c39da0a9c7a399d" providerId="LiveId" clId="{BD468715-4F6C-426F-90B1-589EE516E039}" dt="2021-09-13T00:58:49.417" v="3097" actId="478"/>
          <ac:picMkLst>
            <pc:docMk/>
            <pc:sldMk cId="111533237" sldId="262"/>
            <ac:picMk id="6" creationId="{0A60EE84-4508-40B6-B2EA-7184FF31286C}"/>
          </ac:picMkLst>
        </pc:picChg>
        <pc:picChg chg="add mod">
          <ac:chgData name="Mickayla Sujkowski" userId="5c39da0a9c7a399d" providerId="LiveId" clId="{BD468715-4F6C-426F-90B1-589EE516E039}" dt="2021-09-13T00:59:02.338" v="3100" actId="1076"/>
          <ac:picMkLst>
            <pc:docMk/>
            <pc:sldMk cId="111533237" sldId="262"/>
            <ac:picMk id="9" creationId="{8F1D93F2-6331-46CA-B2DC-0D6B44EB3852}"/>
          </ac:picMkLst>
        </pc:picChg>
      </pc:sldChg>
      <pc:sldChg chg="addSp delSp modSp mod modNotesTx">
        <pc:chgData name="Mickayla Sujkowski" userId="5c39da0a9c7a399d" providerId="LiveId" clId="{BD468715-4F6C-426F-90B1-589EE516E039}" dt="2021-09-13T03:00:36.828" v="3621" actId="20577"/>
        <pc:sldMkLst>
          <pc:docMk/>
          <pc:sldMk cId="3359701792" sldId="263"/>
        </pc:sldMkLst>
        <pc:spChg chg="mod">
          <ac:chgData name="Mickayla Sujkowski" userId="5c39da0a9c7a399d" providerId="LiveId" clId="{BD468715-4F6C-426F-90B1-589EE516E039}" dt="2021-09-13T00:12:48.528" v="1733" actId="14100"/>
          <ac:spMkLst>
            <pc:docMk/>
            <pc:sldMk cId="3359701792" sldId="263"/>
            <ac:spMk id="2" creationId="{51DD1881-D3F8-4E01-9E7C-EEE61B441A67}"/>
          </ac:spMkLst>
        </pc:spChg>
        <pc:spChg chg="add del">
          <ac:chgData name="Mickayla Sujkowski" userId="5c39da0a9c7a399d" providerId="LiveId" clId="{BD468715-4F6C-426F-90B1-589EE516E039}" dt="2021-09-13T00:10:11.630" v="1579" actId="22"/>
          <ac:spMkLst>
            <pc:docMk/>
            <pc:sldMk cId="3359701792" sldId="263"/>
            <ac:spMk id="4" creationId="{96025B60-CFA8-4B25-885A-ABC5FB64F3FC}"/>
          </ac:spMkLst>
        </pc:spChg>
        <pc:spChg chg="add mod">
          <ac:chgData name="Mickayla Sujkowski" userId="5c39da0a9c7a399d" providerId="LiveId" clId="{BD468715-4F6C-426F-90B1-589EE516E039}" dt="2021-09-13T03:00:36.828" v="3621" actId="20577"/>
          <ac:spMkLst>
            <pc:docMk/>
            <pc:sldMk cId="3359701792" sldId="263"/>
            <ac:spMk id="6" creationId="{35FECFCE-3CA3-4E61-86E2-9EC0472B09F7}"/>
          </ac:spMkLst>
        </pc:spChg>
        <pc:spChg chg="add del mod">
          <ac:chgData name="Mickayla Sujkowski" userId="5c39da0a9c7a399d" providerId="LiveId" clId="{BD468715-4F6C-426F-90B1-589EE516E039}" dt="2021-09-13T00:15:45.310" v="1886" actId="478"/>
          <ac:spMkLst>
            <pc:docMk/>
            <pc:sldMk cId="3359701792" sldId="263"/>
            <ac:spMk id="11" creationId="{0AC1B9B8-687E-4E4A-8025-1D627F3E1C36}"/>
          </ac:spMkLst>
        </pc:spChg>
        <pc:picChg chg="add del mod">
          <ac:chgData name="Mickayla Sujkowski" userId="5c39da0a9c7a399d" providerId="LiveId" clId="{BD468715-4F6C-426F-90B1-589EE516E039}" dt="2021-09-13T00:12:19.876" v="1727" actId="478"/>
          <ac:picMkLst>
            <pc:docMk/>
            <pc:sldMk cId="3359701792" sldId="263"/>
            <ac:picMk id="8" creationId="{EE5EE89D-A593-4C2F-88CA-7581002F75A4}"/>
          </ac:picMkLst>
        </pc:picChg>
        <pc:picChg chg="add del mod modCrop">
          <ac:chgData name="Mickayla Sujkowski" userId="5c39da0a9c7a399d" providerId="LiveId" clId="{BD468715-4F6C-426F-90B1-589EE516E039}" dt="2021-09-13T00:15:43.520" v="1885" actId="478"/>
          <ac:picMkLst>
            <pc:docMk/>
            <pc:sldMk cId="3359701792" sldId="263"/>
            <ac:picMk id="10" creationId="{396F4621-513E-4483-983F-0645C9E8B158}"/>
          </ac:picMkLst>
        </pc:picChg>
      </pc:sldChg>
      <pc:sldChg chg="addSp delSp modSp mod modNotesTx">
        <pc:chgData name="Mickayla Sujkowski" userId="5c39da0a9c7a399d" providerId="LiveId" clId="{BD468715-4F6C-426F-90B1-589EE516E039}" dt="2021-09-13T00:35:20.056" v="2976" actId="14100"/>
        <pc:sldMkLst>
          <pc:docMk/>
          <pc:sldMk cId="576421395" sldId="264"/>
        </pc:sldMkLst>
        <pc:spChg chg="mod">
          <ac:chgData name="Mickayla Sujkowski" userId="5c39da0a9c7a399d" providerId="LiveId" clId="{BD468715-4F6C-426F-90B1-589EE516E039}" dt="2021-09-13T00:35:20.056" v="2976" actId="14100"/>
          <ac:spMkLst>
            <pc:docMk/>
            <pc:sldMk cId="576421395" sldId="264"/>
            <ac:spMk id="2" creationId="{51DD1881-D3F8-4E01-9E7C-EEE61B441A67}"/>
          </ac:spMkLst>
        </pc:spChg>
        <pc:spChg chg="add mod">
          <ac:chgData name="Mickayla Sujkowski" userId="5c39da0a9c7a399d" providerId="LiveId" clId="{BD468715-4F6C-426F-90B1-589EE516E039}" dt="2021-09-13T00:34:09.761" v="2965" actId="1076"/>
          <ac:spMkLst>
            <pc:docMk/>
            <pc:sldMk cId="576421395" sldId="264"/>
            <ac:spMk id="3" creationId="{8D3E2FB5-0BA8-4864-B3C6-7DC45BEE958E}"/>
          </ac:spMkLst>
        </pc:spChg>
        <pc:picChg chg="add mod">
          <ac:chgData name="Mickayla Sujkowski" userId="5c39da0a9c7a399d" providerId="LiveId" clId="{BD468715-4F6C-426F-90B1-589EE516E039}" dt="2021-09-13T00:34:11.564" v="2966" actId="1076"/>
          <ac:picMkLst>
            <pc:docMk/>
            <pc:sldMk cId="576421395" sldId="264"/>
            <ac:picMk id="5" creationId="{B3870B74-D27A-4E8B-B5DD-BEB775C29A48}"/>
          </ac:picMkLst>
        </pc:picChg>
        <pc:picChg chg="add mod">
          <ac:chgData name="Mickayla Sujkowski" userId="5c39da0a9c7a399d" providerId="LiveId" clId="{BD468715-4F6C-426F-90B1-589EE516E039}" dt="2021-09-13T00:35:12.367" v="2975" actId="1076"/>
          <ac:picMkLst>
            <pc:docMk/>
            <pc:sldMk cId="576421395" sldId="264"/>
            <ac:picMk id="7" creationId="{E47F5BD8-C931-4A2C-B02A-049A1E3D6477}"/>
          </ac:picMkLst>
        </pc:picChg>
        <pc:picChg chg="add del mod">
          <ac:chgData name="Mickayla Sujkowski" userId="5c39da0a9c7a399d" providerId="LiveId" clId="{BD468715-4F6C-426F-90B1-589EE516E039}" dt="2021-09-13T00:34:16.882" v="2968" actId="478"/>
          <ac:picMkLst>
            <pc:docMk/>
            <pc:sldMk cId="576421395" sldId="264"/>
            <ac:picMk id="9" creationId="{F0073401-46F0-4EBC-B05F-8CC21EBC5862}"/>
          </ac:picMkLst>
        </pc:picChg>
        <pc:picChg chg="add mod">
          <ac:chgData name="Mickayla Sujkowski" userId="5c39da0a9c7a399d" providerId="LiveId" clId="{BD468715-4F6C-426F-90B1-589EE516E039}" dt="2021-09-13T00:34:34.024" v="2970" actId="1076"/>
          <ac:picMkLst>
            <pc:docMk/>
            <pc:sldMk cId="576421395" sldId="264"/>
            <ac:picMk id="11" creationId="{9B1D1CE1-10BD-4C6D-8414-E2472B8EE10E}"/>
          </ac:picMkLst>
        </pc:picChg>
        <pc:picChg chg="add mod">
          <ac:chgData name="Mickayla Sujkowski" userId="5c39da0a9c7a399d" providerId="LiveId" clId="{BD468715-4F6C-426F-90B1-589EE516E039}" dt="2021-09-13T00:34:54.004" v="2972" actId="1076"/>
          <ac:picMkLst>
            <pc:docMk/>
            <pc:sldMk cId="576421395" sldId="264"/>
            <ac:picMk id="13" creationId="{BB8058F3-9E69-49DB-9B1D-ACB560D42E09}"/>
          </ac:picMkLst>
        </pc:picChg>
        <pc:picChg chg="add mod">
          <ac:chgData name="Mickayla Sujkowski" userId="5c39da0a9c7a399d" providerId="LiveId" clId="{BD468715-4F6C-426F-90B1-589EE516E039}" dt="2021-09-13T00:35:10.283" v="2974" actId="1076"/>
          <ac:picMkLst>
            <pc:docMk/>
            <pc:sldMk cId="576421395" sldId="264"/>
            <ac:picMk id="15" creationId="{DACEFF40-A254-4CCE-B589-5247C8AF448D}"/>
          </ac:picMkLst>
        </pc:picChg>
      </pc:sldChg>
      <pc:sldChg chg="addSp delSp modSp mod modNotesTx">
        <pc:chgData name="Mickayla Sujkowski" userId="5c39da0a9c7a399d" providerId="LiveId" clId="{BD468715-4F6C-426F-90B1-589EE516E039}" dt="2021-09-13T03:43:32.003" v="3677" actId="20577"/>
        <pc:sldMkLst>
          <pc:docMk/>
          <pc:sldMk cId="697077348" sldId="265"/>
        </pc:sldMkLst>
        <pc:spChg chg="del">
          <ac:chgData name="Mickayla Sujkowski" userId="5c39da0a9c7a399d" providerId="LiveId" clId="{BD468715-4F6C-426F-90B1-589EE516E039}" dt="2021-09-13T00:31:17.716" v="2678" actId="478"/>
          <ac:spMkLst>
            <pc:docMk/>
            <pc:sldMk cId="697077348" sldId="265"/>
            <ac:spMk id="2" creationId="{51DD1881-D3F8-4E01-9E7C-EEE61B441A67}"/>
          </ac:spMkLst>
        </pc:spChg>
        <pc:spChg chg="add mod">
          <ac:chgData name="Mickayla Sujkowski" userId="5c39da0a9c7a399d" providerId="LiveId" clId="{BD468715-4F6C-426F-90B1-589EE516E039}" dt="2021-09-13T00:36:24.739" v="3015" actId="14100"/>
          <ac:spMkLst>
            <pc:docMk/>
            <pc:sldMk cId="697077348" sldId="265"/>
            <ac:spMk id="4" creationId="{83F09E47-6828-4258-96DA-447048246209}"/>
          </ac:spMkLst>
        </pc:spChg>
        <pc:spChg chg="add mod">
          <ac:chgData name="Mickayla Sujkowski" userId="5c39da0a9c7a399d" providerId="LiveId" clId="{BD468715-4F6C-426F-90B1-589EE516E039}" dt="2021-09-13T03:01:30.597" v="3635" actId="20577"/>
          <ac:spMkLst>
            <pc:docMk/>
            <pc:sldMk cId="697077348" sldId="265"/>
            <ac:spMk id="6" creationId="{02C212D8-1F19-4FCB-B1C3-72D0C55677DD}"/>
          </ac:spMkLst>
        </pc:spChg>
        <pc:spChg chg="add mod">
          <ac:chgData name="Mickayla Sujkowski" userId="5c39da0a9c7a399d" providerId="LiveId" clId="{BD468715-4F6C-426F-90B1-589EE516E039}" dt="2021-09-13T00:36:58.389" v="3041" actId="1076"/>
          <ac:spMkLst>
            <pc:docMk/>
            <pc:sldMk cId="697077348" sldId="265"/>
            <ac:spMk id="8" creationId="{8FE6C9E4-4D67-4EC6-93AA-881960A13CA1}"/>
          </ac:spMkLst>
        </pc:spChg>
        <pc:picChg chg="add mod">
          <ac:chgData name="Mickayla Sujkowski" userId="5c39da0a9c7a399d" providerId="LiveId" clId="{BD468715-4F6C-426F-90B1-589EE516E039}" dt="2021-09-13T00:37:05.422" v="3047" actId="1038"/>
          <ac:picMkLst>
            <pc:docMk/>
            <pc:sldMk cId="697077348" sldId="265"/>
            <ac:picMk id="5" creationId="{4785AE41-0E93-4AE0-A81F-C5DB902C77C9}"/>
          </ac:picMkLst>
        </pc:picChg>
      </pc:sldChg>
      <pc:sldChg chg="addSp delSp modSp mod modNotesTx">
        <pc:chgData name="Mickayla Sujkowski" userId="5c39da0a9c7a399d" providerId="LiveId" clId="{BD468715-4F6C-426F-90B1-589EE516E039}" dt="2021-09-13T03:02:04.405" v="3653" actId="20577"/>
        <pc:sldMkLst>
          <pc:docMk/>
          <pc:sldMk cId="2306216697" sldId="266"/>
        </pc:sldMkLst>
        <pc:spChg chg="del">
          <ac:chgData name="Mickayla Sujkowski" userId="5c39da0a9c7a399d" providerId="LiveId" clId="{BD468715-4F6C-426F-90B1-589EE516E039}" dt="2021-09-13T00:31:20.299" v="2679" actId="478"/>
          <ac:spMkLst>
            <pc:docMk/>
            <pc:sldMk cId="2306216697" sldId="266"/>
            <ac:spMk id="2" creationId="{51DD1881-D3F8-4E01-9E7C-EEE61B441A67}"/>
          </ac:spMkLst>
        </pc:spChg>
        <pc:spChg chg="add mod">
          <ac:chgData name="Mickayla Sujkowski" userId="5c39da0a9c7a399d" providerId="LiveId" clId="{BD468715-4F6C-426F-90B1-589EE516E039}" dt="2021-09-13T00:41:13.913" v="3061" actId="14100"/>
          <ac:spMkLst>
            <pc:docMk/>
            <pc:sldMk cId="2306216697" sldId="266"/>
            <ac:spMk id="4" creationId="{280BEDA9-6B50-4795-A304-37A125B6AB66}"/>
          </ac:spMkLst>
        </pc:spChg>
        <pc:spChg chg="add mod">
          <ac:chgData name="Mickayla Sujkowski" userId="5c39da0a9c7a399d" providerId="LiveId" clId="{BD468715-4F6C-426F-90B1-589EE516E039}" dt="2021-09-13T03:01:42.546" v="3643" actId="20577"/>
          <ac:spMkLst>
            <pc:docMk/>
            <pc:sldMk cId="2306216697" sldId="266"/>
            <ac:spMk id="7" creationId="{CAFF514A-A522-45B7-A2A6-C5382B716FD5}"/>
          </ac:spMkLst>
        </pc:spChg>
        <pc:spChg chg="add mod">
          <ac:chgData name="Mickayla Sujkowski" userId="5c39da0a9c7a399d" providerId="LiveId" clId="{BD468715-4F6C-426F-90B1-589EE516E039}" dt="2021-09-13T00:57:36.608" v="3090" actId="1076"/>
          <ac:spMkLst>
            <pc:docMk/>
            <pc:sldMk cId="2306216697" sldId="266"/>
            <ac:spMk id="8" creationId="{388500EA-F3E2-4FCC-8D56-50CC677FF237}"/>
          </ac:spMkLst>
        </pc:spChg>
        <pc:picChg chg="add mod">
          <ac:chgData name="Mickayla Sujkowski" userId="5c39da0a9c7a399d" providerId="LiveId" clId="{BD468715-4F6C-426F-90B1-589EE516E039}" dt="2021-09-13T00:57:39.878" v="3095" actId="1036"/>
          <ac:picMkLst>
            <pc:docMk/>
            <pc:sldMk cId="2306216697" sldId="266"/>
            <ac:picMk id="5" creationId="{419CBBB5-0BE1-4A3C-BDE2-49F084AE30C8}"/>
          </ac:picMkLst>
        </pc:picChg>
        <pc:picChg chg="add mod">
          <ac:chgData name="Mickayla Sujkowski" userId="5c39da0a9c7a399d" providerId="LiveId" clId="{BD468715-4F6C-426F-90B1-589EE516E039}" dt="2021-09-13T00:53:14.707" v="3066"/>
          <ac:picMkLst>
            <pc:docMk/>
            <pc:sldMk cId="2306216697" sldId="266"/>
            <ac:picMk id="6" creationId="{80422079-75CD-4055-B42A-44C7663E4AAE}"/>
          </ac:picMkLst>
        </pc:picChg>
      </pc:sldChg>
      <pc:sldChg chg="addSp delSp modSp mod modNotesTx">
        <pc:chgData name="Mickayla Sujkowski" userId="5c39da0a9c7a399d" providerId="LiveId" clId="{BD468715-4F6C-426F-90B1-589EE516E039}" dt="2021-09-13T01:07:06.677" v="3597" actId="20577"/>
        <pc:sldMkLst>
          <pc:docMk/>
          <pc:sldMk cId="2059056630" sldId="267"/>
        </pc:sldMkLst>
        <pc:spChg chg="del">
          <ac:chgData name="Mickayla Sujkowski" userId="5c39da0a9c7a399d" providerId="LiveId" clId="{BD468715-4F6C-426F-90B1-589EE516E039}" dt="2021-09-13T00:31:22.654" v="2680" actId="478"/>
          <ac:spMkLst>
            <pc:docMk/>
            <pc:sldMk cId="2059056630" sldId="267"/>
            <ac:spMk id="2" creationId="{51DD1881-D3F8-4E01-9E7C-EEE61B441A67}"/>
          </ac:spMkLst>
        </pc:spChg>
        <pc:spChg chg="add mod">
          <ac:chgData name="Mickayla Sujkowski" userId="5c39da0a9c7a399d" providerId="LiveId" clId="{BD468715-4F6C-426F-90B1-589EE516E039}" dt="2021-09-13T01:00:20.953" v="3110" actId="20577"/>
          <ac:spMkLst>
            <pc:docMk/>
            <pc:sldMk cId="2059056630" sldId="267"/>
            <ac:spMk id="4" creationId="{EE2CB01E-1D81-4AD5-A2AB-6C473F6D8443}"/>
          </ac:spMkLst>
        </pc:spChg>
        <pc:spChg chg="add mod">
          <ac:chgData name="Mickayla Sujkowski" userId="5c39da0a9c7a399d" providerId="LiveId" clId="{BD468715-4F6C-426F-90B1-589EE516E039}" dt="2021-09-13T01:07:06.677" v="3597" actId="20577"/>
          <ac:spMkLst>
            <pc:docMk/>
            <pc:sldMk cId="2059056630" sldId="267"/>
            <ac:spMk id="7" creationId="{7CE3B187-1B26-4893-A668-815438DD7C70}"/>
          </ac:spMkLst>
        </pc:spChg>
        <pc:picChg chg="add mod">
          <ac:chgData name="Mickayla Sujkowski" userId="5c39da0a9c7a399d" providerId="LiveId" clId="{BD468715-4F6C-426F-90B1-589EE516E039}" dt="2021-09-13T01:05:05.218" v="3421" actId="1076"/>
          <ac:picMkLst>
            <pc:docMk/>
            <pc:sldMk cId="2059056630" sldId="267"/>
            <ac:picMk id="6" creationId="{C8950B9D-E0C1-4A87-ABE6-5FBCA6B8EC9D}"/>
          </ac:picMkLst>
        </pc:picChg>
      </pc:sldChg>
      <pc:sldChg chg="addSp delSp modSp del mod">
        <pc:chgData name="Mickayla Sujkowski" userId="5c39da0a9c7a399d" providerId="LiveId" clId="{BD468715-4F6C-426F-90B1-589EE516E039}" dt="2021-09-13T01:07:18.552" v="3598" actId="47"/>
        <pc:sldMkLst>
          <pc:docMk/>
          <pc:sldMk cId="1454704262" sldId="268"/>
        </pc:sldMkLst>
        <pc:spChg chg="del">
          <ac:chgData name="Mickayla Sujkowski" userId="5c39da0a9c7a399d" providerId="LiveId" clId="{BD468715-4F6C-426F-90B1-589EE516E039}" dt="2021-09-13T00:31:24.886" v="2681" actId="478"/>
          <ac:spMkLst>
            <pc:docMk/>
            <pc:sldMk cId="1454704262" sldId="268"/>
            <ac:spMk id="2" creationId="{51DD1881-D3F8-4E01-9E7C-EEE61B441A67}"/>
          </ac:spMkLst>
        </pc:spChg>
        <pc:spChg chg="add mod">
          <ac:chgData name="Mickayla Sujkowski" userId="5c39da0a9c7a399d" providerId="LiveId" clId="{BD468715-4F6C-426F-90B1-589EE516E039}" dt="2021-09-13T00:31:24.886" v="2681" actId="478"/>
          <ac:spMkLst>
            <pc:docMk/>
            <pc:sldMk cId="1454704262" sldId="268"/>
            <ac:spMk id="4" creationId="{9F6A0A6F-1608-43AE-B05C-51BFDFDE44AD}"/>
          </ac:spMkLst>
        </pc:spChg>
      </pc:sldChg>
      <pc:sldChg chg="del">
        <pc:chgData name="Mickayla Sujkowski" userId="5c39da0a9c7a399d" providerId="LiveId" clId="{BD468715-4F6C-426F-90B1-589EE516E039}" dt="2021-09-13T01:07:18.552" v="3598" actId="47"/>
        <pc:sldMkLst>
          <pc:docMk/>
          <pc:sldMk cId="817921377" sldId="269"/>
        </pc:sldMkLst>
      </pc:sldChg>
      <pc:sldChg chg="del">
        <pc:chgData name="Mickayla Sujkowski" userId="5c39da0a9c7a399d" providerId="LiveId" clId="{BD468715-4F6C-426F-90B1-589EE516E039}" dt="2021-09-13T01:07:18.552" v="3598" actId="47"/>
        <pc:sldMkLst>
          <pc:docMk/>
          <pc:sldMk cId="1572066778" sldId="270"/>
        </pc:sldMkLst>
      </pc:sldChg>
      <pc:sldChg chg="del">
        <pc:chgData name="Mickayla Sujkowski" userId="5c39da0a9c7a399d" providerId="LiveId" clId="{BD468715-4F6C-426F-90B1-589EE516E039}" dt="2021-09-13T01:07:18.552" v="3598" actId="47"/>
        <pc:sldMkLst>
          <pc:docMk/>
          <pc:sldMk cId="1853760767" sldId="271"/>
        </pc:sldMkLst>
      </pc:sldChg>
      <pc:sldChg chg="del">
        <pc:chgData name="Mickayla Sujkowski" userId="5c39da0a9c7a399d" providerId="LiveId" clId="{BD468715-4F6C-426F-90B1-589EE516E039}" dt="2021-09-13T00:06:24.562" v="1577" actId="47"/>
        <pc:sldMkLst>
          <pc:docMk/>
          <pc:sldMk cId="2392776983" sldId="272"/>
        </pc:sldMkLst>
      </pc:sldChg>
      <pc:sldChg chg="addSp modSp mod">
        <pc:chgData name="Mickayla Sujkowski" userId="5c39da0a9c7a399d" providerId="LiveId" clId="{BD468715-4F6C-426F-90B1-589EE516E039}" dt="2021-09-12T23:45:22.887" v="1116" actId="114"/>
        <pc:sldMkLst>
          <pc:docMk/>
          <pc:sldMk cId="3533868338" sldId="273"/>
        </pc:sldMkLst>
        <pc:spChg chg="mod">
          <ac:chgData name="Mickayla Sujkowski" userId="5c39da0a9c7a399d" providerId="LiveId" clId="{BD468715-4F6C-426F-90B1-589EE516E039}" dt="2021-09-12T23:16:24.710" v="135" actId="20577"/>
          <ac:spMkLst>
            <pc:docMk/>
            <pc:sldMk cId="3533868338" sldId="273"/>
            <ac:spMk id="2" creationId="{51DD1881-D3F8-4E01-9E7C-EEE61B441A67}"/>
          </ac:spMkLst>
        </pc:spChg>
        <pc:spChg chg="add mod">
          <ac:chgData name="Mickayla Sujkowski" userId="5c39da0a9c7a399d" providerId="LiveId" clId="{BD468715-4F6C-426F-90B1-589EE516E039}" dt="2021-09-12T23:45:22.887" v="1116" actId="114"/>
          <ac:spMkLst>
            <pc:docMk/>
            <pc:sldMk cId="3533868338" sldId="273"/>
            <ac:spMk id="3" creationId="{A7AB9D30-8013-4D37-AFD9-64EC24C71FA8}"/>
          </ac:spMkLst>
        </pc:spChg>
      </pc:sldChg>
      <pc:sldChg chg="modSp add mod">
        <pc:chgData name="Mickayla Sujkowski" userId="5c39da0a9c7a399d" providerId="LiveId" clId="{BD468715-4F6C-426F-90B1-589EE516E039}" dt="2021-09-12T23:45:27.022" v="1117" actId="2711"/>
        <pc:sldMkLst>
          <pc:docMk/>
          <pc:sldMk cId="4009219898" sldId="274"/>
        </pc:sldMkLst>
        <pc:spChg chg="mod">
          <ac:chgData name="Mickayla Sujkowski" userId="5c39da0a9c7a399d" providerId="LiveId" clId="{BD468715-4F6C-426F-90B1-589EE516E039}" dt="2021-09-12T23:16:38.702" v="147" actId="20577"/>
          <ac:spMkLst>
            <pc:docMk/>
            <pc:sldMk cId="4009219898" sldId="274"/>
            <ac:spMk id="2" creationId="{51DD1881-D3F8-4E01-9E7C-EEE61B441A67}"/>
          </ac:spMkLst>
        </pc:spChg>
        <pc:spChg chg="mod">
          <ac:chgData name="Mickayla Sujkowski" userId="5c39da0a9c7a399d" providerId="LiveId" clId="{BD468715-4F6C-426F-90B1-589EE516E039}" dt="2021-09-12T23:45:27.022" v="1117" actId="2711"/>
          <ac:spMkLst>
            <pc:docMk/>
            <pc:sldMk cId="4009219898" sldId="274"/>
            <ac:spMk id="3" creationId="{A7AB9D30-8013-4D37-AFD9-64EC24C71FA8}"/>
          </ac:spMkLst>
        </pc:spChg>
      </pc:sldChg>
      <pc:sldChg chg="addSp delSp modSp add mod modNotesTx">
        <pc:chgData name="Mickayla Sujkowski" userId="5c39da0a9c7a399d" providerId="LiveId" clId="{BD468715-4F6C-426F-90B1-589EE516E039}" dt="2021-09-13T03:01:10.418" v="3625" actId="20577"/>
        <pc:sldMkLst>
          <pc:docMk/>
          <pc:sldMk cId="3382988595" sldId="275"/>
        </pc:sldMkLst>
        <pc:spChg chg="mod">
          <ac:chgData name="Mickayla Sujkowski" userId="5c39da0a9c7a399d" providerId="LiveId" clId="{BD468715-4F6C-426F-90B1-589EE516E039}" dt="2021-09-13T00:14:23.216" v="1777" actId="14100"/>
          <ac:spMkLst>
            <pc:docMk/>
            <pc:sldMk cId="3382988595" sldId="275"/>
            <ac:spMk id="2" creationId="{51DD1881-D3F8-4E01-9E7C-EEE61B441A67}"/>
          </ac:spMkLst>
        </pc:spChg>
        <pc:spChg chg="add mod">
          <ac:chgData name="Mickayla Sujkowski" userId="5c39da0a9c7a399d" providerId="LiveId" clId="{BD468715-4F6C-426F-90B1-589EE516E039}" dt="2021-09-13T01:08:05.873" v="3606" actId="12789"/>
          <ac:spMkLst>
            <pc:docMk/>
            <pc:sldMk cId="3382988595" sldId="275"/>
            <ac:spMk id="3" creationId="{85347CBA-63B5-46D8-A1A4-3625D3F1BF49}"/>
          </ac:spMkLst>
        </pc:spChg>
        <pc:spChg chg="add mod">
          <ac:chgData name="Mickayla Sujkowski" userId="5c39da0a9c7a399d" providerId="LiveId" clId="{BD468715-4F6C-426F-90B1-589EE516E039}" dt="2021-09-13T03:01:08.369" v="3623" actId="20577"/>
          <ac:spMkLst>
            <pc:docMk/>
            <pc:sldMk cId="3382988595" sldId="275"/>
            <ac:spMk id="6" creationId="{B5478A00-F091-40E8-B148-2EE4AEA0EE4F}"/>
          </ac:spMkLst>
        </pc:spChg>
        <pc:spChg chg="add del mod">
          <ac:chgData name="Mickayla Sujkowski" userId="5c39da0a9c7a399d" providerId="LiveId" clId="{BD468715-4F6C-426F-90B1-589EE516E039}" dt="2021-09-13T01:07:41.385" v="3601" actId="478"/>
          <ac:spMkLst>
            <pc:docMk/>
            <pc:sldMk cId="3382988595" sldId="275"/>
            <ac:spMk id="9" creationId="{A8223804-E1FD-4587-A26D-1A3F37E5F66E}"/>
          </ac:spMkLst>
        </pc:spChg>
        <pc:picChg chg="add mod">
          <ac:chgData name="Mickayla Sujkowski" userId="5c39da0a9c7a399d" providerId="LiveId" clId="{BD468715-4F6C-426F-90B1-589EE516E039}" dt="2021-09-13T01:07:52.806" v="3603" actId="1076"/>
          <ac:picMkLst>
            <pc:docMk/>
            <pc:sldMk cId="3382988595" sldId="275"/>
            <ac:picMk id="5" creationId="{0C887390-C93F-42E6-B22F-0FC734591534}"/>
          </ac:picMkLst>
        </pc:picChg>
        <pc:picChg chg="add del mod">
          <ac:chgData name="Mickayla Sujkowski" userId="5c39da0a9c7a399d" providerId="LiveId" clId="{BD468715-4F6C-426F-90B1-589EE516E039}" dt="2021-09-13T01:07:41.788" v="3602" actId="478"/>
          <ac:picMkLst>
            <pc:docMk/>
            <pc:sldMk cId="3382988595" sldId="275"/>
            <ac:picMk id="8" creationId="{4A4F047B-7204-41DB-916E-7AD3310282F2}"/>
          </ac:picMkLst>
        </pc:picChg>
      </pc:sldChg>
      <pc:sldChg chg="addSp delSp modSp add mod modNotesTx">
        <pc:chgData name="Mickayla Sujkowski" userId="5c39da0a9c7a399d" providerId="LiveId" clId="{BD468715-4F6C-426F-90B1-589EE516E039}" dt="2021-09-13T03:01:22.680" v="3633" actId="20577"/>
        <pc:sldMkLst>
          <pc:docMk/>
          <pc:sldMk cId="1227081024" sldId="276"/>
        </pc:sldMkLst>
        <pc:spChg chg="del">
          <ac:chgData name="Mickayla Sujkowski" userId="5c39da0a9c7a399d" providerId="LiveId" clId="{BD468715-4F6C-426F-90B1-589EE516E039}" dt="2021-09-13T00:24:00.654" v="2136" actId="478"/>
          <ac:spMkLst>
            <pc:docMk/>
            <pc:sldMk cId="1227081024" sldId="276"/>
            <ac:spMk id="3" creationId="{85347CBA-63B5-46D8-A1A4-3625D3F1BF49}"/>
          </ac:spMkLst>
        </pc:spChg>
        <pc:spChg chg="del mod">
          <ac:chgData name="Mickayla Sujkowski" userId="5c39da0a9c7a399d" providerId="LiveId" clId="{BD468715-4F6C-426F-90B1-589EE516E039}" dt="2021-09-13T00:23:58.530" v="2135" actId="478"/>
          <ac:spMkLst>
            <pc:docMk/>
            <pc:sldMk cId="1227081024" sldId="276"/>
            <ac:spMk id="6" creationId="{B5478A00-F091-40E8-B148-2EE4AEA0EE4F}"/>
          </ac:spMkLst>
        </pc:spChg>
        <pc:spChg chg="del">
          <ac:chgData name="Mickayla Sujkowski" userId="5c39da0a9c7a399d" providerId="LiveId" clId="{BD468715-4F6C-426F-90B1-589EE516E039}" dt="2021-09-13T00:23:54.865" v="2132" actId="478"/>
          <ac:spMkLst>
            <pc:docMk/>
            <pc:sldMk cId="1227081024" sldId="276"/>
            <ac:spMk id="9" creationId="{A8223804-E1FD-4587-A26D-1A3F37E5F66E}"/>
          </ac:spMkLst>
        </pc:spChg>
        <pc:spChg chg="add mod">
          <ac:chgData name="Mickayla Sujkowski" userId="5c39da0a9c7a399d" providerId="LiveId" clId="{BD468715-4F6C-426F-90B1-589EE516E039}" dt="2021-09-13T03:01:22.680" v="3633" actId="20577"/>
          <ac:spMkLst>
            <pc:docMk/>
            <pc:sldMk cId="1227081024" sldId="276"/>
            <ac:spMk id="12" creationId="{08801340-AFA5-49A0-9DB9-7A64FFA967C3}"/>
          </ac:spMkLst>
        </pc:spChg>
        <pc:spChg chg="add mod">
          <ac:chgData name="Mickayla Sujkowski" userId="5c39da0a9c7a399d" providerId="LiveId" clId="{BD468715-4F6C-426F-90B1-589EE516E039}" dt="2021-09-13T00:30:23.203" v="2675" actId="1076"/>
          <ac:spMkLst>
            <pc:docMk/>
            <pc:sldMk cId="1227081024" sldId="276"/>
            <ac:spMk id="13" creationId="{7481E362-9C0D-4198-8912-B3D885F405CD}"/>
          </ac:spMkLst>
        </pc:spChg>
        <pc:picChg chg="del">
          <ac:chgData name="Mickayla Sujkowski" userId="5c39da0a9c7a399d" providerId="LiveId" clId="{BD468715-4F6C-426F-90B1-589EE516E039}" dt="2021-09-13T00:23:56.641" v="2133" actId="478"/>
          <ac:picMkLst>
            <pc:docMk/>
            <pc:sldMk cId="1227081024" sldId="276"/>
            <ac:picMk id="5" creationId="{0C887390-C93F-42E6-B22F-0FC734591534}"/>
          </ac:picMkLst>
        </pc:picChg>
        <pc:picChg chg="add del mod">
          <ac:chgData name="Mickayla Sujkowski" userId="5c39da0a9c7a399d" providerId="LiveId" clId="{BD468715-4F6C-426F-90B1-589EE516E039}" dt="2021-09-13T00:25:02.738" v="2147" actId="478"/>
          <ac:picMkLst>
            <pc:docMk/>
            <pc:sldMk cId="1227081024" sldId="276"/>
            <ac:picMk id="7" creationId="{2CB6E849-0817-47B0-A867-D90555E1EE52}"/>
          </ac:picMkLst>
        </pc:picChg>
        <pc:picChg chg="del">
          <ac:chgData name="Mickayla Sujkowski" userId="5c39da0a9c7a399d" providerId="LiveId" clId="{BD468715-4F6C-426F-90B1-589EE516E039}" dt="2021-09-13T00:23:54.865" v="2132" actId="478"/>
          <ac:picMkLst>
            <pc:docMk/>
            <pc:sldMk cId="1227081024" sldId="276"/>
            <ac:picMk id="8" creationId="{4A4F047B-7204-41DB-916E-7AD3310282F2}"/>
          </ac:picMkLst>
        </pc:picChg>
        <pc:picChg chg="add mod">
          <ac:chgData name="Mickayla Sujkowski" userId="5c39da0a9c7a399d" providerId="LiveId" clId="{BD468715-4F6C-426F-90B1-589EE516E039}" dt="2021-09-13T00:30:03.492" v="2619" actId="1036"/>
          <ac:picMkLst>
            <pc:docMk/>
            <pc:sldMk cId="1227081024" sldId="276"/>
            <ac:picMk id="11" creationId="{4FD96E0A-9D69-4517-888A-FC095D03C4AF}"/>
          </ac:picMkLst>
        </pc:picChg>
      </pc:sldChg>
      <pc:sldChg chg="delSp modSp add mod modNotesTx">
        <pc:chgData name="Mickayla Sujkowski" userId="5c39da0a9c7a399d" providerId="LiveId" clId="{BD468715-4F6C-426F-90B1-589EE516E039}" dt="2021-09-13T03:01:16.701" v="3629" actId="20577"/>
        <pc:sldMkLst>
          <pc:docMk/>
          <pc:sldMk cId="1841949257" sldId="277"/>
        </pc:sldMkLst>
        <pc:spChg chg="mod">
          <ac:chgData name="Mickayla Sujkowski" userId="5c39da0a9c7a399d" providerId="LiveId" clId="{BD468715-4F6C-426F-90B1-589EE516E039}" dt="2021-09-13T01:21:57.755" v="3614" actId="12789"/>
          <ac:spMkLst>
            <pc:docMk/>
            <pc:sldMk cId="1841949257" sldId="277"/>
            <ac:spMk id="3" creationId="{85347CBA-63B5-46D8-A1A4-3625D3F1BF49}"/>
          </ac:spMkLst>
        </pc:spChg>
        <pc:spChg chg="del">
          <ac:chgData name="Mickayla Sujkowski" userId="5c39da0a9c7a399d" providerId="LiveId" clId="{BD468715-4F6C-426F-90B1-589EE516E039}" dt="2021-09-13T01:08:12.698" v="3607" actId="478"/>
          <ac:spMkLst>
            <pc:docMk/>
            <pc:sldMk cId="1841949257" sldId="277"/>
            <ac:spMk id="6" creationId="{B5478A00-F091-40E8-B148-2EE4AEA0EE4F}"/>
          </ac:spMkLst>
        </pc:spChg>
        <pc:spChg chg="mod">
          <ac:chgData name="Mickayla Sujkowski" userId="5c39da0a9c7a399d" providerId="LiveId" clId="{BD468715-4F6C-426F-90B1-589EE516E039}" dt="2021-09-13T03:01:13.398" v="3627" actId="20577"/>
          <ac:spMkLst>
            <pc:docMk/>
            <pc:sldMk cId="1841949257" sldId="277"/>
            <ac:spMk id="9" creationId="{A8223804-E1FD-4587-A26D-1A3F37E5F66E}"/>
          </ac:spMkLst>
        </pc:spChg>
        <pc:picChg chg="del">
          <ac:chgData name="Mickayla Sujkowski" userId="5c39da0a9c7a399d" providerId="LiveId" clId="{BD468715-4F6C-426F-90B1-589EE516E039}" dt="2021-09-13T01:08:13.083" v="3608" actId="478"/>
          <ac:picMkLst>
            <pc:docMk/>
            <pc:sldMk cId="1841949257" sldId="277"/>
            <ac:picMk id="5" creationId="{0C887390-C93F-42E6-B22F-0FC734591534}"/>
          </ac:picMkLst>
        </pc:picChg>
        <pc:picChg chg="mod">
          <ac:chgData name="Mickayla Sujkowski" userId="5c39da0a9c7a399d" providerId="LiveId" clId="{BD468715-4F6C-426F-90B1-589EE516E039}" dt="2021-09-13T01:08:19.702" v="3610" actId="1076"/>
          <ac:picMkLst>
            <pc:docMk/>
            <pc:sldMk cId="1841949257" sldId="277"/>
            <ac:picMk id="8" creationId="{4A4F047B-7204-41DB-916E-7AD3310282F2}"/>
          </ac:picMkLst>
        </pc:picChg>
      </pc:sldChg>
      <pc:sldChg chg="addSp delSp modSp add mod modNotesTx">
        <pc:chgData name="Mickayla Sujkowski" userId="5c39da0a9c7a399d" providerId="LiveId" clId="{BD468715-4F6C-426F-90B1-589EE516E039}" dt="2021-09-13T03:01:51.960" v="3652" actId="20577"/>
        <pc:sldMkLst>
          <pc:docMk/>
          <pc:sldMk cId="443742382" sldId="278"/>
        </pc:sldMkLst>
        <pc:spChg chg="mod">
          <ac:chgData name="Mickayla Sujkowski" userId="5c39da0a9c7a399d" providerId="LiveId" clId="{BD468715-4F6C-426F-90B1-589EE516E039}" dt="2021-09-13T01:01:43.599" v="3126" actId="20577"/>
          <ac:spMkLst>
            <pc:docMk/>
            <pc:sldMk cId="443742382" sldId="278"/>
            <ac:spMk id="4" creationId="{280BEDA9-6B50-4795-A304-37A125B6AB66}"/>
          </ac:spMkLst>
        </pc:spChg>
        <pc:spChg chg="mod">
          <ac:chgData name="Mickayla Sujkowski" userId="5c39da0a9c7a399d" providerId="LiveId" clId="{BD468715-4F6C-426F-90B1-589EE516E039}" dt="2021-09-13T03:01:47.417" v="3646" actId="20577"/>
          <ac:spMkLst>
            <pc:docMk/>
            <pc:sldMk cId="443742382" sldId="278"/>
            <ac:spMk id="7" creationId="{CAFF514A-A522-45B7-A2A6-C5382B716FD5}"/>
          </ac:spMkLst>
        </pc:spChg>
        <pc:spChg chg="del">
          <ac:chgData name="Mickayla Sujkowski" userId="5c39da0a9c7a399d" providerId="LiveId" clId="{BD468715-4F6C-426F-90B1-589EE516E039}" dt="2021-09-13T01:03:20.824" v="3405" actId="478"/>
          <ac:spMkLst>
            <pc:docMk/>
            <pc:sldMk cId="443742382" sldId="278"/>
            <ac:spMk id="8" creationId="{388500EA-F3E2-4FCC-8D56-50CC677FF237}"/>
          </ac:spMkLst>
        </pc:spChg>
        <pc:picChg chg="del">
          <ac:chgData name="Mickayla Sujkowski" userId="5c39da0a9c7a399d" providerId="LiveId" clId="{BD468715-4F6C-426F-90B1-589EE516E039}" dt="2021-09-13T01:03:18.944" v="3404" actId="478"/>
          <ac:picMkLst>
            <pc:docMk/>
            <pc:sldMk cId="443742382" sldId="278"/>
            <ac:picMk id="5" creationId="{419CBBB5-0BE1-4A3C-BDE2-49F084AE30C8}"/>
          </ac:picMkLst>
        </pc:picChg>
        <pc:picChg chg="add mod">
          <ac:chgData name="Mickayla Sujkowski" userId="5c39da0a9c7a399d" providerId="LiveId" clId="{BD468715-4F6C-426F-90B1-589EE516E039}" dt="2021-09-13T01:03:27.887" v="3408" actId="14100"/>
          <ac:picMkLst>
            <pc:docMk/>
            <pc:sldMk cId="443742382" sldId="278"/>
            <ac:picMk id="6" creationId="{1FF73DA5-11E9-4749-8309-DBD5E5E653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A9F91-87FF-49A7-B594-83D5DCE676B5}"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BA723-A4D4-4980-B18C-E9C63A637E3B}" type="slidenum">
              <a:rPr lang="en-US" smtClean="0"/>
              <a:t>‹#›</a:t>
            </a:fld>
            <a:endParaRPr lang="en-US"/>
          </a:p>
        </p:txBody>
      </p:sp>
    </p:spTree>
    <p:extLst>
      <p:ext uri="{BB962C8B-B14F-4D97-AF65-F5344CB8AC3E}">
        <p14:creationId xmlns:p14="http://schemas.microsoft.com/office/powerpoint/2010/main" val="3004608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business intelligence tool is only helpful if the information revealed to the organization is of value. Any organization must be sure the tool will add value and better inform decision-makers before implementing the tool. Unfortunately, many organizations do not receive the expected benefits once the system is implemented, as using a business intelligence tool does not guarantee success or competitive advantage (Moreno et al., 2018). It is important to really consider which tools will best benefit the organization. Before Universal Music Group implements its new business intelligence tool, we must identify the business problem, determine relevant data, understand the tool, and identify outcomes and benefits.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1</a:t>
            </a:fld>
            <a:endParaRPr lang="en-US"/>
          </a:p>
        </p:txBody>
      </p:sp>
    </p:spTree>
    <p:extLst>
      <p:ext uri="{BB962C8B-B14F-4D97-AF65-F5344CB8AC3E}">
        <p14:creationId xmlns:p14="http://schemas.microsoft.com/office/powerpoint/2010/main" val="4281569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Tableau offers many different visualizations to display data analysis results. These options include interactive charts, graphs, dashboards, and worksheets for business insights (Kaur, 2017). Options listed by Tableau can be seen in Figure 8. These data visualizations can help Universal Music Group better understand which demographic groups are listening to their music and where the most units are being sold. Scatterplots can be used to analyze the correlation between demographic variables. Histograms can help compare the counts of data between different labels. These can then be used to predict loyalty to a brand, artist, or genre within Universal Music Group, which is essential as brand loyalty focuses on marketing and consumer behavior (Chang &amp; Lewis, 2009). They can also be used to present the highest-earning artists, labels, songs, and more. With the necessary data, the opportunities are limitless.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7BA723-A4D4-4980-B18C-E9C63A637E3B}" type="slidenum">
              <a:rPr lang="en-US" smtClean="0"/>
              <a:t>10</a:t>
            </a:fld>
            <a:endParaRPr lang="en-US"/>
          </a:p>
        </p:txBody>
      </p:sp>
    </p:spTree>
    <p:extLst>
      <p:ext uri="{BB962C8B-B14F-4D97-AF65-F5344CB8AC3E}">
        <p14:creationId xmlns:p14="http://schemas.microsoft.com/office/powerpoint/2010/main" val="376181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 of business intelligence can forever change how an organization makes decisions. Many of the available tools can be learned relatively quickly but are still versatile and have many opportunities. Organizations can identify where costs can be cut or where it may be beneficial in increasing funding. Visualizations help stakeholders and management better understand what is occurring within the business without worrying about the data. Business intelligence tools help organizations better create reports and visualizations to help others better understand the activity affecting and surrounding it. Although business intelligence is descriptive, not predictive, information found can still predict future activity. Overall, business intelligence can assist in proactivity and anticipating needs, mitigating risk and fraud, delivering relevant products, personalization and service, and optimizing and improving customer experience (Ahmad, 2018).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11</a:t>
            </a:fld>
            <a:endParaRPr lang="en-US"/>
          </a:p>
        </p:txBody>
      </p:sp>
    </p:spTree>
    <p:extLst>
      <p:ext uri="{BB962C8B-B14F-4D97-AF65-F5344CB8AC3E}">
        <p14:creationId xmlns:p14="http://schemas.microsoft.com/office/powerpoint/2010/main" val="601011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example analyses have been conducted to present the intelligence that can be gained through such. The three most common release types in the music industry are albums, singles, and extended plays or EPs. Of these three release types, singles have the highest potential to be recognized by consumers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Essling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2017). When examining the Universal Music Group dataset,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riaaSingleCerts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Labels can be combined to understand better which labels are performing the greatest. RIAA stands for the Recording Industry Association of America. Unlike the book industry or film industry, there is no data on the return record labels received from its released music (Osborne, 2014). Because of the data available, analyzing RIAA Certifications will give a good idea of the success of music singles. This analysis will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Universal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Music Group the count of RIAA Certifications each of its labels has received.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attribute CNT(</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riaaSingleCerts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created using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riaaSingleCerts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table and is assigned using Tableau to be shown graphically as rows. The attribute Label from the Label table is then assigned to be the columns. A filter is also placed upon the Label attribute only to show the value in the visualization if the corresponding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riaaSingleCerts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value is greater than zero. This filter removes any data points that are not relevant. The corresponding visualization can be seen in Figure 9. The visualization clearly shows that Universal Publishing Production Music has the greatest number of RIAA single certifications, followed by EMI and Bravado.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12</a:t>
            </a:fld>
            <a:endParaRPr lang="en-US"/>
          </a:p>
        </p:txBody>
      </p:sp>
    </p:spTree>
    <p:extLst>
      <p:ext uri="{BB962C8B-B14F-4D97-AF65-F5344CB8AC3E}">
        <p14:creationId xmlns:p14="http://schemas.microsoft.com/office/powerpoint/2010/main" val="2936616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Another analysis Universal Music Group may be interested in is the performance of a particular artist over time. This can help UMG determine whether it would like to renew an artist’s contract or update the contract when the time comes. One way to do this is by creating a time series line graph showing how many streams the artist has on Spotify over a given time frame. To complete this task and analysis, the attribute of Week from the spotifyWeeklyTop200Streams table is assigned to be the column value. The sum of Streams from spotifyWeeklyTop200Streams is then assigned to be the rows. The artist Demi Lovato has been chosen for this analysis. Therefore, a filter is created on the attribute Artist from the Artist table to specify that only data on Demi Lovato is shown. The resulting visualization is shown in Figure 10. </a:t>
            </a:r>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13</a:t>
            </a:fld>
            <a:endParaRPr lang="en-US"/>
          </a:p>
        </p:txBody>
      </p:sp>
    </p:spTree>
    <p:extLst>
      <p:ext uri="{BB962C8B-B14F-4D97-AF65-F5344CB8AC3E}">
        <p14:creationId xmlns:p14="http://schemas.microsoft.com/office/powerpoint/2010/main" val="322932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rPr>
              <a:t>If you would like to practice with Tableau and recreate those visualizations that have been shown to you today, you can do so by accessing the shown </a:t>
            </a:r>
            <a:r>
              <a:rPr lang="en-US" sz="1800" dirty="0" err="1">
                <a:solidFill>
                  <a:srgbClr val="000000"/>
                </a:solidFill>
                <a:effectLst/>
                <a:latin typeface="Times New Roman" panose="02020603050405020304" pitchFamily="18" charset="0"/>
              </a:rPr>
              <a:t>Github</a:t>
            </a:r>
            <a:r>
              <a:rPr lang="en-US" sz="1800" dirty="0">
                <a:solidFill>
                  <a:srgbClr val="000000"/>
                </a:solidFill>
                <a:effectLst/>
                <a:latin typeface="Times New Roman" panose="02020603050405020304" pitchFamily="18" charset="0"/>
              </a:rPr>
              <a:t> repository. </a:t>
            </a:r>
            <a:r>
              <a:rPr lang="en-US" sz="1800" dirty="0">
                <a:solidFill>
                  <a:srgbClr val="000000"/>
                </a:solidFill>
                <a:effectLst/>
                <a:latin typeface="Times New Roman" panose="02020603050405020304" pitchFamily="18" charset="0"/>
                <a:ea typeface="Calibri" panose="020F0502020204030204" pitchFamily="34" charset="0"/>
              </a:rPr>
              <a:t>Figure 11 shows the upload of the two example analyses to </a:t>
            </a:r>
            <a:r>
              <a:rPr lang="en-US" sz="1800" dirty="0" err="1">
                <a:solidFill>
                  <a:srgbClr val="000000"/>
                </a:solidFill>
                <a:effectLst/>
                <a:latin typeface="Times New Roman" panose="02020603050405020304" pitchFamily="18" charset="0"/>
                <a:ea typeface="Calibri" panose="020F0502020204030204" pitchFamily="34" charset="0"/>
              </a:rPr>
              <a:t>Github</a:t>
            </a:r>
            <a:r>
              <a:rPr lang="en-US" sz="1800" dirty="0">
                <a:solidFill>
                  <a:srgbClr val="000000"/>
                </a:solidFill>
                <a:effectLst/>
                <a:latin typeface="Times New Roman" panose="02020603050405020304" pitchFamily="18" charset="0"/>
                <a:ea typeface="Calibri" panose="020F0502020204030204" pitchFamily="34" charset="0"/>
              </a:rPr>
              <a:t> showing the attributes, columns, rows, and filters used. Additionally, the database tables used have been uploaded to </a:t>
            </a:r>
            <a:r>
              <a:rPr lang="en-US" sz="1800" dirty="0" err="1">
                <a:solidFill>
                  <a:srgbClr val="000000"/>
                </a:solidFill>
                <a:effectLst/>
                <a:latin typeface="Times New Roman" panose="02020603050405020304" pitchFamily="18" charset="0"/>
                <a:ea typeface="Calibri" panose="020F0502020204030204" pitchFamily="34" charset="0"/>
              </a:rPr>
              <a:t>github</a:t>
            </a:r>
            <a:r>
              <a:rPr lang="en-US" sz="1800" dirty="0">
                <a:solidFill>
                  <a:srgbClr val="000000"/>
                </a:solidFill>
                <a:effectLst/>
                <a:latin typeface="Times New Roman" panose="02020603050405020304" pitchFamily="18" charset="0"/>
                <a:ea typeface="Calibri" panose="020F0502020204030204" pitchFamily="34" charset="0"/>
              </a:rPr>
              <a:t> in a CSV format within a zipped folder, also shown in Figure 11. </a:t>
            </a:r>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14</a:t>
            </a:fld>
            <a:endParaRPr lang="en-US"/>
          </a:p>
        </p:txBody>
      </p:sp>
    </p:spTree>
    <p:extLst>
      <p:ext uri="{BB962C8B-B14F-4D97-AF65-F5344CB8AC3E}">
        <p14:creationId xmlns:p14="http://schemas.microsoft.com/office/powerpoint/2010/main" val="2145763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 that Universal Music Group better understands how business intelligence tools can be utilized and how Microsoft SQL Server Express and Tableau can benefit the organization, it is hoped UMG will choose to implement the presented solution. The tools can aid in better decision-making regarding asset purchasing, marketing efforts, contract renewal, and much more. SQL Server Express is an free tool that is easy to learn, and Tableau is a user-friendly drag-and-drop tool with intuitive functions. These tools can be used in conjunction to perform analyses such as those seen. After considering all of the potential opportunities from utilizing these tools, UMG is urged to adopt this 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15</a:t>
            </a:fld>
            <a:endParaRPr lang="en-US"/>
          </a:p>
        </p:txBody>
      </p:sp>
    </p:spTree>
    <p:extLst>
      <p:ext uri="{BB962C8B-B14F-4D97-AF65-F5344CB8AC3E}">
        <p14:creationId xmlns:p14="http://schemas.microsoft.com/office/powerpoint/2010/main" val="5353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Universal Music Group is the world’s largest music company. The company’s corporate headquarters are in Hilversum, Netherlands, and its operations headquarters are located in Santa Monica, California but has offices in more than 60 countries internationally (Universal Music Group [UMG], 2020). Universal Music Group has many labels and brands, including Republic Records, Cash Money Records, Decca Records, Capitol Studios, Universal Music group Nashville, and Virgin Music Label and Artist Services (UMG, 2020). This organization was chosen in response to a personal love for music and analytics. Universal Music Group combines two personal interests and makes completing this business intelligence solution presentation even more enjoyable.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2</a:t>
            </a:fld>
            <a:endParaRPr lang="en-US"/>
          </a:p>
        </p:txBody>
      </p:sp>
    </p:spTree>
    <p:extLst>
      <p:ext uri="{BB962C8B-B14F-4D97-AF65-F5344CB8AC3E}">
        <p14:creationId xmlns:p14="http://schemas.microsoft.com/office/powerpoint/2010/main" val="153910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music industry is further behind than other industries in adapting to the always-changing digital landscape, requiring organizations like Universal Music Group to look for outside help to stay competitive in the market (Parry et al., 2014). To stay competitive in the music industry, Universal Music Group needs to understand where to apply the most robust marketing strategies and in what way to market. Knowing which record labels, genres, or artists are most popular, along with what labels are receiving the most RIAA certifications, will assist Universal Music Group in more strategically making its marketing decisions.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sz="1800" dirty="0">
                <a:solidFill>
                  <a:srgbClr val="000000"/>
                </a:solidFill>
                <a:effectLst/>
                <a:latin typeface="Times New Roman" panose="02020603050405020304" pitchFamily="18" charset="0"/>
                <a:ea typeface="Calibri" panose="020F0502020204030204" pitchFamily="34" charset="0"/>
              </a:rPr>
              <a:t>Universal Music Group, or UMG, would like to know where investments and purchased assets are most often turned into revenue. For example, UMG executives would like to know which record labels, artists, and genres are most profitable. The industry is relying more each day on technology as “music is increasingly frequently recorded using digital technology, mixed and mastered using digital technology, and distributed on digital media” (Clemons et al., 2002, p. 19). Music industry competitors must collect and analyze market information to make decisions and understand the decisions of others in the industry (Anand &amp; Peterson, 2000). Understanding this information through analyses can help executives increase profit and better allocate funds and efforts.</a:t>
            </a:r>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3</a:t>
            </a:fld>
            <a:endParaRPr lang="en-US"/>
          </a:p>
        </p:txBody>
      </p:sp>
    </p:spTree>
    <p:extLst>
      <p:ext uri="{BB962C8B-B14F-4D97-AF65-F5344CB8AC3E}">
        <p14:creationId xmlns:p14="http://schemas.microsoft.com/office/powerpoint/2010/main" val="165515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dataset utilized for this project consists of nine tables which can be seen in the relational diagram in Figure 3. The Universal Music Group dataset was created using a dataset from David DeFoe (2020) of data on songs from Billboard 1999 to 2019 combined with a dataset created manually of Universal Music Group’s record labels with each artist that belongs. The dataset retrieved contains eight tables: Artist, BillboardHot100,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GrammyAlbums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GrammySongs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riaaAlbumCerts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riaaSingleCerts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songAttributes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spotifyWeeklyTop200Streams (DeFoe, 2020). </a:t>
            </a:r>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4</a:t>
            </a:fld>
            <a:endParaRPr lang="en-US"/>
          </a:p>
        </p:txBody>
      </p:sp>
    </p:spTree>
    <p:extLst>
      <p:ext uri="{BB962C8B-B14F-4D97-AF65-F5344CB8AC3E}">
        <p14:creationId xmlns:p14="http://schemas.microsoft.com/office/powerpoint/2010/main" val="98641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make the data more relevant to the Universal Music group specifically, another table of over 3,000 rows was created manually to outline all the record labels contained in each of Universal Music’s Groups brands and each artist with a contract with the subsequent record label. This manually created table is named Labels. This creates the tie between the obtained Billboard and RIAA data and Universal Music Group data. Every table or entity with its corresponding attributes can be seen in Figure 4. Entity names are shown in bold, while primary keys are underlined. This dataset can inform Universal Music Group which labels, artists, albums, or even songs perform the best within the organization and industry.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5</a:t>
            </a:fld>
            <a:endParaRPr lang="en-US"/>
          </a:p>
        </p:txBody>
      </p:sp>
    </p:spTree>
    <p:extLst>
      <p:ext uri="{BB962C8B-B14F-4D97-AF65-F5344CB8AC3E}">
        <p14:creationId xmlns:p14="http://schemas.microsoft.com/office/powerpoint/2010/main" val="32682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Universal Music Group will utilize Microsoft SQL Server Express to store its data. The data will then be accessed, manipulated, and updated using Microsoft’s SQL Server Management Studio. Microsoft SQL Server Express is a free tool. Because Microsoft SQL Server Express and SQL Server Management Studio are free, any organization that can learn how to use it and apply it will undoubtedly bring value to the organization. SQL Server Management Studio is the most common tool used to manage SQL Server Express databases and is relevant as it is often applied in academia and corporations alike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Ilić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2021). Many online documents and forums can help support Universal Music Group while implementing SQL Server Express and SQL Server Management Studio.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7BA723-A4D4-4980-B18C-E9C63A637E3B}" type="slidenum">
              <a:rPr lang="en-US" smtClean="0"/>
              <a:t>6</a:t>
            </a:fld>
            <a:endParaRPr lang="en-US"/>
          </a:p>
        </p:txBody>
      </p:sp>
    </p:spTree>
    <p:extLst>
      <p:ext uri="{BB962C8B-B14F-4D97-AF65-F5344CB8AC3E}">
        <p14:creationId xmlns:p14="http://schemas.microsoft.com/office/powerpoint/2010/main" val="39578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we can see an image of the user interface within Tableau. Tableau is a drag-and-drop, or low to no code, software that makes it easily understood by business professionals outside of the Information Technology department. Users do not need to understand programming or statistics in-depth to use this tool, making it ideal for Universal Music Group. Business intelligence focuses on describing the behavior of data, and Tableau is a solid and successful tool in executing such descriptive analyses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Baader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&amp; Sattler, 2001). Business intelligence can be used by users in many different departments of an organization, not just information technology or analytics. Tableau is being implemented in organizations of all types and sizes, including in Big Data environments, and is a good tool for any individual trying to comprehend data relationships and trends, regardless of volume (Murray, 2016).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7</a:t>
            </a:fld>
            <a:endParaRPr lang="en-US"/>
          </a:p>
        </p:txBody>
      </p:sp>
    </p:spTree>
    <p:extLst>
      <p:ext uri="{BB962C8B-B14F-4D97-AF65-F5344CB8AC3E}">
        <p14:creationId xmlns:p14="http://schemas.microsoft.com/office/powerpoint/2010/main" val="320665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Tableau can integrate some programming languages such as R and Python, but it is more commonly utilized through its drag-and-drop capabilities. Before a user begins analysis, Tableau needs to connect to the necessary data. Tableau allows users to search for data, upload a file, connect to a server, or use a saved data source. These options can be seen in Figure 6 displaying the connection panel within Tableau. </a:t>
            </a:r>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8</a:t>
            </a:fld>
            <a:endParaRPr lang="en-US"/>
          </a:p>
        </p:txBody>
      </p:sp>
    </p:spTree>
    <p:extLst>
      <p:ext uri="{BB962C8B-B14F-4D97-AF65-F5344CB8AC3E}">
        <p14:creationId xmlns:p14="http://schemas.microsoft.com/office/powerpoint/2010/main" val="213882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Once the connection is established, the tables the user would like to use for the analysis are dragged to a new area where relationships need to be defined so Tableau can determine the importance of the data. The area used to complete this can be seen in Figure 7. The user can then open a new sheet where the data tables and attributes are listed on the furthest left panel. The attributes can then be dragged and dropped to be specified as columns, rows, or filters. Marks can also be used to customize the visualization further.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77BA723-A4D4-4980-B18C-E9C63A637E3B}" type="slidenum">
              <a:rPr lang="en-US" smtClean="0"/>
              <a:t>9</a:t>
            </a:fld>
            <a:endParaRPr lang="en-US"/>
          </a:p>
        </p:txBody>
      </p:sp>
    </p:spTree>
    <p:extLst>
      <p:ext uri="{BB962C8B-B14F-4D97-AF65-F5344CB8AC3E}">
        <p14:creationId xmlns:p14="http://schemas.microsoft.com/office/powerpoint/2010/main" val="378265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unsplash.com/photos/pypeCEaJeZ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865162"/>
            <a:ext cx="10993549" cy="951870"/>
          </a:xfrm>
        </p:spPr>
        <p:txBody>
          <a:bodyPr>
            <a:normAutofit fontScale="90000"/>
          </a:bodyPr>
          <a:lstStyle/>
          <a:p>
            <a:r>
              <a:rPr lang="en-US" dirty="0"/>
              <a:t>Capstone Project Option #2 - Business Intelligence Solution for International Organization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813475"/>
            <a:ext cx="10993546" cy="1150203"/>
          </a:xfrm>
        </p:spPr>
        <p:txBody>
          <a:bodyPr>
            <a:normAutofit fontScale="85000" lnSpcReduction="20000"/>
          </a:bodyPr>
          <a:lstStyle/>
          <a:p>
            <a:r>
              <a:rPr lang="en-US" dirty="0"/>
              <a:t>Mickayla Sujkowski</a:t>
            </a:r>
            <a:br>
              <a:rPr lang="en-US" dirty="0"/>
            </a:br>
            <a:r>
              <a:rPr lang="en-US" dirty="0"/>
              <a:t>Colorado State University Global</a:t>
            </a:r>
            <a:br>
              <a:rPr lang="en-US" dirty="0"/>
            </a:br>
            <a:r>
              <a:rPr lang="en-US" dirty="0"/>
              <a:t>MIS480: Capstone – Business Analytics and Information Systems</a:t>
            </a:r>
            <a:br>
              <a:rPr lang="en-US" dirty="0"/>
            </a:br>
            <a:r>
              <a:rPr lang="en-US" dirty="0"/>
              <a:t>Dr. Kimberly Ford</a:t>
            </a:r>
            <a:br>
              <a:rPr lang="en-US" dirty="0"/>
            </a:br>
            <a:r>
              <a:rPr lang="en-US" dirty="0"/>
              <a:t>September 12, 2021</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4="http://schemas.microsoft.com/office/powerpoint/2010/main" Requires="p14">
      <p:transition spd="slow" p14:dur="2000" advTm="19069"/>
    </mc:Choice>
    <mc:Fallback>
      <p:transition spd="slow" advTm="190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a:xfrm>
            <a:off x="575894" y="729658"/>
            <a:ext cx="11029616" cy="550502"/>
          </a:xfrm>
        </p:spPr>
        <p:txBody>
          <a:bodyPr/>
          <a:lstStyle/>
          <a:p>
            <a:r>
              <a:rPr lang="en-US" dirty="0"/>
              <a:t>About visualization Cont.</a:t>
            </a:r>
          </a:p>
        </p:txBody>
      </p:sp>
      <p:pic>
        <p:nvPicPr>
          <p:cNvPr id="11" name="Picture 10">
            <a:extLst>
              <a:ext uri="{FF2B5EF4-FFF2-40B4-BE49-F238E27FC236}">
                <a16:creationId xmlns:a16="http://schemas.microsoft.com/office/drawing/2014/main" id="{4FD96E0A-9D69-4517-888A-FC095D03C4AF}"/>
              </a:ext>
            </a:extLst>
          </p:cNvPr>
          <p:cNvPicPr>
            <a:picLocks noChangeAspect="1"/>
          </p:cNvPicPr>
          <p:nvPr/>
        </p:nvPicPr>
        <p:blipFill>
          <a:blip r:embed="rId3"/>
          <a:stretch>
            <a:fillRect/>
          </a:stretch>
        </p:blipFill>
        <p:spPr>
          <a:xfrm>
            <a:off x="7698700" y="1700362"/>
            <a:ext cx="2246650" cy="4480389"/>
          </a:xfrm>
          <a:prstGeom prst="rect">
            <a:avLst/>
          </a:prstGeom>
          <a:ln>
            <a:solidFill>
              <a:schemeClr val="tx1"/>
            </a:solidFill>
          </a:ln>
        </p:spPr>
      </p:pic>
      <p:sp>
        <p:nvSpPr>
          <p:cNvPr id="12" name="TextBox 11">
            <a:extLst>
              <a:ext uri="{FF2B5EF4-FFF2-40B4-BE49-F238E27FC236}">
                <a16:creationId xmlns:a16="http://schemas.microsoft.com/office/drawing/2014/main" id="{08801340-AFA5-49A0-9DB9-7A64FFA967C3}"/>
              </a:ext>
            </a:extLst>
          </p:cNvPr>
          <p:cNvSpPr txBox="1"/>
          <p:nvPr/>
        </p:nvSpPr>
        <p:spPr>
          <a:xfrm>
            <a:off x="7584400" y="996881"/>
            <a:ext cx="60935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Screenshot of Tableau Visualization Options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7481E362-9C0D-4198-8912-B3D885F405CD}"/>
              </a:ext>
            </a:extLst>
          </p:cNvPr>
          <p:cNvSpPr txBox="1"/>
          <p:nvPr/>
        </p:nvSpPr>
        <p:spPr>
          <a:xfrm>
            <a:off x="819150" y="1700362"/>
            <a:ext cx="5848350" cy="6740307"/>
          </a:xfrm>
          <a:prstGeom prst="rect">
            <a:avLst/>
          </a:prstGeom>
          <a:noFill/>
        </p:spPr>
        <p:txBody>
          <a:bodyPr wrap="square" numCol="2" rtlCol="0">
            <a:spAutoFit/>
          </a:bodyPr>
          <a:lstStyle/>
          <a:p>
            <a:pPr marL="285750" indent="-285750">
              <a:buFont typeface="Arial" panose="020B0604020202020204" pitchFamily="34" charset="0"/>
              <a:buChar char="•"/>
            </a:pPr>
            <a:r>
              <a:rPr lang="en-US" dirty="0"/>
              <a:t>Text tables</a:t>
            </a:r>
          </a:p>
          <a:p>
            <a:pPr marL="285750" indent="-285750">
              <a:buFont typeface="Arial" panose="020B0604020202020204" pitchFamily="34" charset="0"/>
              <a:buChar char="•"/>
            </a:pPr>
            <a:r>
              <a:rPr lang="en-US" dirty="0"/>
              <a:t>Heat maps</a:t>
            </a:r>
          </a:p>
          <a:p>
            <a:pPr marL="285750" indent="-285750">
              <a:buFont typeface="Arial" panose="020B0604020202020204" pitchFamily="34" charset="0"/>
              <a:buChar char="•"/>
            </a:pPr>
            <a:r>
              <a:rPr lang="en-US" dirty="0"/>
              <a:t>Highlight tables</a:t>
            </a:r>
          </a:p>
          <a:p>
            <a:pPr marL="285750" indent="-285750">
              <a:buFont typeface="Arial" panose="020B0604020202020204" pitchFamily="34" charset="0"/>
              <a:buChar char="•"/>
            </a:pPr>
            <a:r>
              <a:rPr lang="en-US" dirty="0"/>
              <a:t>Symbol maps</a:t>
            </a:r>
          </a:p>
          <a:p>
            <a:pPr marL="285750" indent="-285750">
              <a:buFont typeface="Arial" panose="020B0604020202020204" pitchFamily="34" charset="0"/>
              <a:buChar char="•"/>
            </a:pPr>
            <a:r>
              <a:rPr lang="en-US" dirty="0"/>
              <a:t>Maps</a:t>
            </a:r>
          </a:p>
          <a:p>
            <a:pPr marL="285750" indent="-285750">
              <a:buFont typeface="Arial" panose="020B0604020202020204" pitchFamily="34" charset="0"/>
              <a:buChar char="•"/>
            </a:pPr>
            <a:r>
              <a:rPr lang="en-US" dirty="0"/>
              <a:t>Pie charts</a:t>
            </a:r>
          </a:p>
          <a:p>
            <a:pPr marL="285750" indent="-285750">
              <a:buFont typeface="Arial" panose="020B0604020202020204" pitchFamily="34" charset="0"/>
              <a:buChar char="•"/>
            </a:pPr>
            <a:r>
              <a:rPr lang="en-US" dirty="0"/>
              <a:t>Horizontal bars</a:t>
            </a:r>
          </a:p>
          <a:p>
            <a:pPr marL="285750" indent="-285750">
              <a:buFont typeface="Arial" panose="020B0604020202020204" pitchFamily="34" charset="0"/>
              <a:buChar char="•"/>
            </a:pPr>
            <a:r>
              <a:rPr lang="en-US" dirty="0"/>
              <a:t>Stacked bars</a:t>
            </a:r>
          </a:p>
          <a:p>
            <a:pPr marL="285750" indent="-285750">
              <a:buFont typeface="Arial" panose="020B0604020202020204" pitchFamily="34" charset="0"/>
              <a:buChar char="•"/>
            </a:pPr>
            <a:r>
              <a:rPr lang="en-US" dirty="0"/>
              <a:t>Side-by-side-bars</a:t>
            </a:r>
          </a:p>
          <a:p>
            <a:pPr marL="285750" indent="-285750">
              <a:buFont typeface="Arial" panose="020B0604020202020204" pitchFamily="34" charset="0"/>
              <a:buChar char="•"/>
            </a:pPr>
            <a:r>
              <a:rPr lang="en-US" dirty="0" err="1"/>
              <a:t>Treemaps</a:t>
            </a:r>
            <a:endParaRPr lang="en-US" dirty="0"/>
          </a:p>
          <a:p>
            <a:pPr marL="285750" indent="-285750">
              <a:buFont typeface="Arial" panose="020B0604020202020204" pitchFamily="34" charset="0"/>
              <a:buChar char="•"/>
            </a:pPr>
            <a:r>
              <a:rPr lang="en-US" dirty="0"/>
              <a:t>Circle views</a:t>
            </a:r>
          </a:p>
          <a:p>
            <a:pPr marL="285750" indent="-285750">
              <a:buFont typeface="Arial" panose="020B0604020202020204" pitchFamily="34" charset="0"/>
              <a:buChar char="•"/>
            </a:pPr>
            <a:r>
              <a:rPr lang="en-US" dirty="0"/>
              <a:t>Side-by-side circles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Lines (continuous)</a:t>
            </a:r>
          </a:p>
          <a:p>
            <a:pPr marL="285750" indent="-285750">
              <a:buFont typeface="Arial" panose="020B0604020202020204" pitchFamily="34" charset="0"/>
              <a:buChar char="•"/>
            </a:pPr>
            <a:r>
              <a:rPr lang="en-US" dirty="0"/>
              <a:t>Lines (discrete)</a:t>
            </a:r>
          </a:p>
          <a:p>
            <a:pPr marL="285750" indent="-285750">
              <a:buFont typeface="Arial" panose="020B0604020202020204" pitchFamily="34" charset="0"/>
              <a:buChar char="•"/>
            </a:pPr>
            <a:r>
              <a:rPr lang="en-US" dirty="0"/>
              <a:t>Dual lines</a:t>
            </a:r>
          </a:p>
          <a:p>
            <a:pPr marL="285750" indent="-285750">
              <a:buFont typeface="Arial" panose="020B0604020202020204" pitchFamily="34" charset="0"/>
              <a:buChar char="•"/>
            </a:pPr>
            <a:r>
              <a:rPr lang="en-US" dirty="0"/>
              <a:t>Area charts (continuous)</a:t>
            </a:r>
          </a:p>
          <a:p>
            <a:pPr marL="285750" indent="-285750">
              <a:buFont typeface="Arial" panose="020B0604020202020204" pitchFamily="34" charset="0"/>
              <a:buChar char="•"/>
            </a:pPr>
            <a:r>
              <a:rPr lang="en-US" dirty="0"/>
              <a:t>Area charts (discrete)</a:t>
            </a:r>
          </a:p>
          <a:p>
            <a:pPr marL="285750" indent="-285750">
              <a:buFont typeface="Arial" panose="020B0604020202020204" pitchFamily="34" charset="0"/>
              <a:buChar char="•"/>
            </a:pPr>
            <a:r>
              <a:rPr lang="en-US" dirty="0"/>
              <a:t>Dual combination</a:t>
            </a:r>
          </a:p>
          <a:p>
            <a:pPr marL="285750" indent="-285750">
              <a:buFont typeface="Arial" panose="020B0604020202020204" pitchFamily="34" charset="0"/>
              <a:buChar char="•"/>
            </a:pPr>
            <a:r>
              <a:rPr lang="en-US" dirty="0"/>
              <a:t>Scatter plots</a:t>
            </a:r>
          </a:p>
          <a:p>
            <a:pPr marL="285750" indent="-285750">
              <a:buFont typeface="Arial" panose="020B0604020202020204" pitchFamily="34" charset="0"/>
              <a:buChar char="•"/>
            </a:pPr>
            <a:r>
              <a:rPr lang="en-US" dirty="0"/>
              <a:t>Histogram</a:t>
            </a:r>
          </a:p>
          <a:p>
            <a:pPr marL="285750" indent="-285750">
              <a:buFont typeface="Arial" panose="020B0604020202020204" pitchFamily="34" charset="0"/>
              <a:buChar char="•"/>
            </a:pPr>
            <a:r>
              <a:rPr lang="en-US" dirty="0"/>
              <a:t>Box-and-whisker plots</a:t>
            </a:r>
          </a:p>
          <a:p>
            <a:pPr marL="285750" indent="-285750">
              <a:buFont typeface="Arial" panose="020B0604020202020204" pitchFamily="34" charset="0"/>
              <a:buChar char="•"/>
            </a:pPr>
            <a:r>
              <a:rPr lang="en-US" dirty="0"/>
              <a:t>Gantt</a:t>
            </a:r>
          </a:p>
          <a:p>
            <a:pPr marL="285750" indent="-285750">
              <a:buFont typeface="Arial" panose="020B0604020202020204" pitchFamily="34" charset="0"/>
              <a:buChar char="•"/>
            </a:pPr>
            <a:r>
              <a:rPr lang="en-US" dirty="0"/>
              <a:t>Bullet graphs</a:t>
            </a:r>
          </a:p>
          <a:p>
            <a:pPr marL="285750" indent="-285750">
              <a:buFont typeface="Arial" panose="020B0604020202020204" pitchFamily="34" charset="0"/>
              <a:buChar char="•"/>
            </a:pPr>
            <a:r>
              <a:rPr lang="en-US" dirty="0"/>
              <a:t>Packed bubbles</a:t>
            </a:r>
          </a:p>
        </p:txBody>
      </p:sp>
    </p:spTree>
    <p:extLst>
      <p:ext uri="{BB962C8B-B14F-4D97-AF65-F5344CB8AC3E}">
        <p14:creationId xmlns:p14="http://schemas.microsoft.com/office/powerpoint/2010/main" val="122708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a:xfrm>
            <a:off x="575894" y="729658"/>
            <a:ext cx="11029616" cy="644634"/>
          </a:xfrm>
        </p:spPr>
        <p:txBody>
          <a:bodyPr/>
          <a:lstStyle/>
          <a:p>
            <a:r>
              <a:rPr lang="en-US" dirty="0"/>
              <a:t>Benefits of Business intelligence</a:t>
            </a:r>
          </a:p>
        </p:txBody>
      </p:sp>
      <p:sp>
        <p:nvSpPr>
          <p:cNvPr id="3" name="TextBox 2">
            <a:extLst>
              <a:ext uri="{FF2B5EF4-FFF2-40B4-BE49-F238E27FC236}">
                <a16:creationId xmlns:a16="http://schemas.microsoft.com/office/drawing/2014/main" id="{8D3E2FB5-0BA8-4864-B3C6-7DC45BEE958E}"/>
              </a:ext>
            </a:extLst>
          </p:cNvPr>
          <p:cNvSpPr txBox="1"/>
          <p:nvPr/>
        </p:nvSpPr>
        <p:spPr>
          <a:xfrm>
            <a:off x="838200" y="1717990"/>
            <a:ext cx="1038225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Assist in proactivity and anticipating needs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Mitigating risk and fraud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Delivering relevant products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Personalization and service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Optimizing and improving customer experience</a:t>
            </a:r>
          </a:p>
        </p:txBody>
      </p:sp>
      <p:pic>
        <p:nvPicPr>
          <p:cNvPr id="5" name="Graphic 4" descr="Handshake">
            <a:extLst>
              <a:ext uri="{FF2B5EF4-FFF2-40B4-BE49-F238E27FC236}">
                <a16:creationId xmlns:a16="http://schemas.microsoft.com/office/drawing/2014/main" id="{B3870B74-D27A-4E8B-B5DD-BEB775C29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3725" y="1614852"/>
            <a:ext cx="914400" cy="914400"/>
          </a:xfrm>
          <a:prstGeom prst="rect">
            <a:avLst/>
          </a:prstGeom>
        </p:spPr>
      </p:pic>
      <p:pic>
        <p:nvPicPr>
          <p:cNvPr id="7" name="Graphic 6" descr="Lock">
            <a:extLst>
              <a:ext uri="{FF2B5EF4-FFF2-40B4-BE49-F238E27FC236}">
                <a16:creationId xmlns:a16="http://schemas.microsoft.com/office/drawing/2014/main" id="{E47F5BD8-C931-4A2C-B02A-049A1E3D6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7302" y="2576525"/>
            <a:ext cx="914400" cy="914400"/>
          </a:xfrm>
          <a:prstGeom prst="rect">
            <a:avLst/>
          </a:prstGeom>
        </p:spPr>
      </p:pic>
      <p:pic>
        <p:nvPicPr>
          <p:cNvPr id="11" name="Graphic 10" descr="Checklist">
            <a:extLst>
              <a:ext uri="{FF2B5EF4-FFF2-40B4-BE49-F238E27FC236}">
                <a16:creationId xmlns:a16="http://schemas.microsoft.com/office/drawing/2014/main" id="{9B1D1CE1-10BD-4C6D-8414-E2472B8EE1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76302" y="3731485"/>
            <a:ext cx="914400" cy="914400"/>
          </a:xfrm>
          <a:prstGeom prst="rect">
            <a:avLst/>
          </a:prstGeom>
        </p:spPr>
      </p:pic>
      <p:pic>
        <p:nvPicPr>
          <p:cNvPr id="13" name="Graphic 12" descr="Palette">
            <a:extLst>
              <a:ext uri="{FF2B5EF4-FFF2-40B4-BE49-F238E27FC236}">
                <a16:creationId xmlns:a16="http://schemas.microsoft.com/office/drawing/2014/main" id="{BB8058F3-9E69-49DB-9B1D-ACB560D42E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82125" y="4796017"/>
            <a:ext cx="914400" cy="914400"/>
          </a:xfrm>
          <a:prstGeom prst="rect">
            <a:avLst/>
          </a:prstGeom>
        </p:spPr>
      </p:pic>
      <p:pic>
        <p:nvPicPr>
          <p:cNvPr id="15" name="Graphic 14" descr="Dance">
            <a:extLst>
              <a:ext uri="{FF2B5EF4-FFF2-40B4-BE49-F238E27FC236}">
                <a16:creationId xmlns:a16="http://schemas.microsoft.com/office/drawing/2014/main" id="{DACEFF40-A254-4CCE-B589-5247C8AF44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39050" y="5800375"/>
            <a:ext cx="914400" cy="914400"/>
          </a:xfrm>
          <a:prstGeom prst="rect">
            <a:avLst/>
          </a:prstGeom>
        </p:spPr>
      </p:pic>
    </p:spTree>
    <p:extLst>
      <p:ext uri="{BB962C8B-B14F-4D97-AF65-F5344CB8AC3E}">
        <p14:creationId xmlns:p14="http://schemas.microsoft.com/office/powerpoint/2010/main" val="57642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F09E47-6828-4258-96DA-447048246209}"/>
              </a:ext>
            </a:extLst>
          </p:cNvPr>
          <p:cNvSpPr>
            <a:spLocks noGrp="1"/>
          </p:cNvSpPr>
          <p:nvPr>
            <p:ph type="title"/>
          </p:nvPr>
        </p:nvSpPr>
        <p:spPr>
          <a:xfrm>
            <a:off x="575894" y="729658"/>
            <a:ext cx="11029616" cy="603842"/>
          </a:xfrm>
        </p:spPr>
        <p:txBody>
          <a:bodyPr/>
          <a:lstStyle/>
          <a:p>
            <a:r>
              <a:rPr lang="en-US" dirty="0"/>
              <a:t>Data Analysis example #1</a:t>
            </a:r>
          </a:p>
        </p:txBody>
      </p:sp>
      <p:pic>
        <p:nvPicPr>
          <p:cNvPr id="5" name="Picture 4">
            <a:extLst>
              <a:ext uri="{FF2B5EF4-FFF2-40B4-BE49-F238E27FC236}">
                <a16:creationId xmlns:a16="http://schemas.microsoft.com/office/drawing/2014/main" id="{4785AE41-0E93-4AE0-A81F-C5DB902C77C9}"/>
              </a:ext>
            </a:extLst>
          </p:cNvPr>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Lst>
          </a:blip>
          <a:stretch>
            <a:fillRect/>
          </a:stretch>
        </p:blipFill>
        <p:spPr>
          <a:xfrm>
            <a:off x="671144" y="2265947"/>
            <a:ext cx="6663106" cy="4015660"/>
          </a:xfrm>
          <a:prstGeom prst="rect">
            <a:avLst/>
          </a:prstGeom>
          <a:ln>
            <a:solidFill>
              <a:schemeClr val="tx1"/>
            </a:solidFill>
          </a:ln>
        </p:spPr>
      </p:pic>
      <p:sp>
        <p:nvSpPr>
          <p:cNvPr id="6" name="TextBox 5">
            <a:extLst>
              <a:ext uri="{FF2B5EF4-FFF2-40B4-BE49-F238E27FC236}">
                <a16:creationId xmlns:a16="http://schemas.microsoft.com/office/drawing/2014/main" id="{02C212D8-1F19-4FCB-B1C3-72D0C55677DD}"/>
              </a:ext>
            </a:extLst>
          </p:cNvPr>
          <p:cNvSpPr txBox="1"/>
          <p:nvPr/>
        </p:nvSpPr>
        <p:spPr>
          <a:xfrm>
            <a:off x="515600" y="1619616"/>
            <a:ext cx="92939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Histogram </a:t>
            </a:r>
            <a:r>
              <a:rPr lang="en-US" sz="1800" i="1" dirty="0">
                <a:solidFill>
                  <a:srgbClr val="000000"/>
                </a:solidFill>
                <a:effectLst/>
                <a:latin typeface="Times New Roman" panose="02020603050405020304" pitchFamily="18" charset="0"/>
                <a:ea typeface="Calibri" panose="020F0502020204030204" pitchFamily="34" charset="0"/>
              </a:rPr>
              <a:t>Comparing Count of RIAA Single Certification by Record Label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FE6C9E4-4D67-4EC6-93AA-881960A13CA1}"/>
              </a:ext>
            </a:extLst>
          </p:cNvPr>
          <p:cNvSpPr txBox="1"/>
          <p:nvPr/>
        </p:nvSpPr>
        <p:spPr>
          <a:xfrm>
            <a:off x="515600" y="6128342"/>
            <a:ext cx="6096000" cy="567271"/>
          </a:xfrm>
          <a:prstGeom prst="rect">
            <a:avLst/>
          </a:prstGeom>
          <a:noFill/>
        </p:spPr>
        <p:txBody>
          <a:bodyPr wrap="square">
            <a:spAutoFit/>
          </a:bodyPr>
          <a:lstStyle/>
          <a:p>
            <a:pPr marL="0" marR="0">
              <a:lnSpc>
                <a:spcPct val="200000"/>
              </a:lnSpc>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Created using Tableau desktop.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707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0BEDA9-6B50-4795-A304-37A125B6AB66}"/>
              </a:ext>
            </a:extLst>
          </p:cNvPr>
          <p:cNvSpPr>
            <a:spLocks noGrp="1"/>
          </p:cNvSpPr>
          <p:nvPr>
            <p:ph type="title"/>
          </p:nvPr>
        </p:nvSpPr>
        <p:spPr>
          <a:xfrm>
            <a:off x="575894" y="729658"/>
            <a:ext cx="11029616" cy="565742"/>
          </a:xfrm>
        </p:spPr>
        <p:txBody>
          <a:bodyPr/>
          <a:lstStyle/>
          <a:p>
            <a:r>
              <a:rPr lang="en-US" dirty="0"/>
              <a:t>Data Analysis example #2</a:t>
            </a:r>
          </a:p>
        </p:txBody>
      </p:sp>
      <p:pic>
        <p:nvPicPr>
          <p:cNvPr id="5" name="Picture 4">
            <a:extLst>
              <a:ext uri="{FF2B5EF4-FFF2-40B4-BE49-F238E27FC236}">
                <a16:creationId xmlns:a16="http://schemas.microsoft.com/office/drawing/2014/main" id="{419CBBB5-0BE1-4A3C-BDE2-49F084AE30C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Lst>
          </a:blip>
          <a:stretch>
            <a:fillRect/>
          </a:stretch>
        </p:blipFill>
        <p:spPr>
          <a:xfrm>
            <a:off x="671144" y="2291322"/>
            <a:ext cx="6665976" cy="3715502"/>
          </a:xfrm>
          <a:prstGeom prst="rect">
            <a:avLst/>
          </a:prstGeom>
          <a:ln>
            <a:solidFill>
              <a:schemeClr val="tx1"/>
            </a:solidFill>
          </a:ln>
        </p:spPr>
      </p:pic>
      <p:sp>
        <p:nvSpPr>
          <p:cNvPr id="7" name="TextBox 6">
            <a:extLst>
              <a:ext uri="{FF2B5EF4-FFF2-40B4-BE49-F238E27FC236}">
                <a16:creationId xmlns:a16="http://schemas.microsoft.com/office/drawing/2014/main" id="{CAFF514A-A522-45B7-A2A6-C5382B716FD5}"/>
              </a:ext>
            </a:extLst>
          </p:cNvPr>
          <p:cNvSpPr txBox="1"/>
          <p:nvPr/>
        </p:nvSpPr>
        <p:spPr>
          <a:xfrm>
            <a:off x="515600" y="1619616"/>
            <a:ext cx="92939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Time Series of Spotify Streams by Week for Demi Lovato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88500EA-F3E2-4FCC-8D56-50CC677FF237}"/>
              </a:ext>
            </a:extLst>
          </p:cNvPr>
          <p:cNvSpPr txBox="1"/>
          <p:nvPr/>
        </p:nvSpPr>
        <p:spPr>
          <a:xfrm>
            <a:off x="671144" y="5939589"/>
            <a:ext cx="6096000" cy="567271"/>
          </a:xfrm>
          <a:prstGeom prst="rect">
            <a:avLst/>
          </a:prstGeom>
          <a:noFill/>
        </p:spPr>
        <p:txBody>
          <a:bodyPr wrap="square">
            <a:spAutoFit/>
          </a:bodyPr>
          <a:lstStyle/>
          <a:p>
            <a:pPr marL="0" marR="0">
              <a:lnSpc>
                <a:spcPct val="200000"/>
              </a:lnSpc>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Created using Tableau desktop.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621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0BEDA9-6B50-4795-A304-37A125B6AB66}"/>
              </a:ext>
            </a:extLst>
          </p:cNvPr>
          <p:cNvSpPr>
            <a:spLocks noGrp="1"/>
          </p:cNvSpPr>
          <p:nvPr>
            <p:ph type="title"/>
          </p:nvPr>
        </p:nvSpPr>
        <p:spPr>
          <a:xfrm>
            <a:off x="575894" y="729658"/>
            <a:ext cx="11029616" cy="565742"/>
          </a:xfrm>
        </p:spPr>
        <p:txBody>
          <a:bodyPr/>
          <a:lstStyle/>
          <a:p>
            <a:r>
              <a:rPr lang="en-US" dirty="0" err="1"/>
              <a:t>Github</a:t>
            </a:r>
            <a:endParaRPr lang="en-US" dirty="0"/>
          </a:p>
        </p:txBody>
      </p:sp>
      <p:sp>
        <p:nvSpPr>
          <p:cNvPr id="7" name="TextBox 6">
            <a:extLst>
              <a:ext uri="{FF2B5EF4-FFF2-40B4-BE49-F238E27FC236}">
                <a16:creationId xmlns:a16="http://schemas.microsoft.com/office/drawing/2014/main" id="{CAFF514A-A522-45B7-A2A6-C5382B716FD5}"/>
              </a:ext>
            </a:extLst>
          </p:cNvPr>
          <p:cNvSpPr txBox="1"/>
          <p:nvPr/>
        </p:nvSpPr>
        <p:spPr>
          <a:xfrm>
            <a:off x="515600" y="1619616"/>
            <a:ext cx="92939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Upload of Sample Analyses and Data Used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FF73DA5-11E9-4749-8309-DBD5E5E65354}"/>
              </a:ext>
            </a:extLst>
          </p:cNvPr>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Lst>
          </a:blip>
          <a:stretch>
            <a:fillRect/>
          </a:stretch>
        </p:blipFill>
        <p:spPr>
          <a:xfrm>
            <a:off x="575893" y="2340979"/>
            <a:ext cx="10235541" cy="4130805"/>
          </a:xfrm>
          <a:prstGeom prst="rect">
            <a:avLst/>
          </a:prstGeom>
          <a:ln>
            <a:solidFill>
              <a:schemeClr val="tx1"/>
            </a:solidFill>
          </a:ln>
        </p:spPr>
      </p:pic>
    </p:spTree>
    <p:extLst>
      <p:ext uri="{BB962C8B-B14F-4D97-AF65-F5344CB8AC3E}">
        <p14:creationId xmlns:p14="http://schemas.microsoft.com/office/powerpoint/2010/main" val="44374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2CB01E-1D81-4AD5-A2AB-6C473F6D8443}"/>
              </a:ext>
            </a:extLst>
          </p:cNvPr>
          <p:cNvSpPr>
            <a:spLocks noGrp="1"/>
          </p:cNvSpPr>
          <p:nvPr>
            <p:ph type="title"/>
          </p:nvPr>
        </p:nvSpPr>
        <p:spPr/>
        <p:txBody>
          <a:bodyPr/>
          <a:lstStyle/>
          <a:p>
            <a:r>
              <a:rPr lang="en-US" dirty="0"/>
              <a:t>Conclusion</a:t>
            </a:r>
          </a:p>
        </p:txBody>
      </p:sp>
      <p:pic>
        <p:nvPicPr>
          <p:cNvPr id="6" name="Graphic 5" descr="Thumbs up sign">
            <a:extLst>
              <a:ext uri="{FF2B5EF4-FFF2-40B4-BE49-F238E27FC236}">
                <a16:creationId xmlns:a16="http://schemas.microsoft.com/office/drawing/2014/main" id="{C8950B9D-E0C1-4A87-ABE6-5FBCA6B8EC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7910" y="1600200"/>
            <a:ext cx="3657600" cy="3657600"/>
          </a:xfrm>
          <a:prstGeom prst="rect">
            <a:avLst/>
          </a:prstGeom>
        </p:spPr>
      </p:pic>
      <p:sp>
        <p:nvSpPr>
          <p:cNvPr id="7" name="TextBox 6">
            <a:extLst>
              <a:ext uri="{FF2B5EF4-FFF2-40B4-BE49-F238E27FC236}">
                <a16:creationId xmlns:a16="http://schemas.microsoft.com/office/drawing/2014/main" id="{7CE3B187-1B26-4893-A668-815438DD7C70}"/>
              </a:ext>
            </a:extLst>
          </p:cNvPr>
          <p:cNvSpPr txBox="1"/>
          <p:nvPr/>
        </p:nvSpPr>
        <p:spPr>
          <a:xfrm>
            <a:off x="1143000" y="1855694"/>
            <a:ext cx="55670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Microsoft SQL Server Express</a:t>
            </a:r>
          </a:p>
          <a:p>
            <a:pPr marL="285750" indent="-285750">
              <a:buFont typeface="Arial" panose="020B0604020202020204" pitchFamily="34" charset="0"/>
              <a:buChar char="•"/>
            </a:pPr>
            <a:r>
              <a:rPr lang="en-US" dirty="0"/>
              <a:t>Microsoft </a:t>
            </a:r>
            <a:r>
              <a:rPr lang="en-US" sz="1800" dirty="0"/>
              <a:t>SQL Server Management Studio</a:t>
            </a:r>
          </a:p>
          <a:p>
            <a:pPr marL="285750" indent="-285750">
              <a:buFont typeface="Arial" panose="020B0604020202020204" pitchFamily="34" charset="0"/>
              <a:buChar char="•"/>
            </a:pPr>
            <a:r>
              <a:rPr lang="en-US" dirty="0"/>
              <a:t>Tableau</a:t>
            </a: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Better decision making</a:t>
            </a:r>
          </a:p>
          <a:p>
            <a:pPr marL="742950" lvl="1" indent="-285750">
              <a:buFont typeface="Arial" panose="020B0604020202020204" pitchFamily="34" charset="0"/>
              <a:buChar char="•"/>
            </a:pPr>
            <a:r>
              <a:rPr lang="en-US" dirty="0"/>
              <a:t>Asset purchasing</a:t>
            </a:r>
          </a:p>
          <a:p>
            <a:pPr marL="742950" lvl="1" indent="-285750">
              <a:buFont typeface="Arial" panose="020B0604020202020204" pitchFamily="34" charset="0"/>
              <a:buChar char="•"/>
            </a:pPr>
            <a:r>
              <a:rPr lang="en-US" dirty="0"/>
              <a:t>Marketing efforts</a:t>
            </a:r>
          </a:p>
          <a:p>
            <a:pPr marL="742950" lvl="1" indent="-285750">
              <a:buFont typeface="Arial" panose="020B0604020202020204" pitchFamily="34" charset="0"/>
              <a:buChar char="•"/>
            </a:pPr>
            <a:r>
              <a:rPr lang="en-US" dirty="0"/>
              <a:t>Contract renewal</a:t>
            </a:r>
          </a:p>
          <a:p>
            <a:pPr marL="742950" lvl="1" indent="-285750">
              <a:buFont typeface="Arial" panose="020B0604020202020204" pitchFamily="34" charset="0"/>
              <a:buChar char="•"/>
            </a:pPr>
            <a:r>
              <a:rPr lang="en-US" dirty="0"/>
              <a:t>&amp; more!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05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a:xfrm>
            <a:off x="575894" y="729658"/>
            <a:ext cx="11029616" cy="503524"/>
          </a:xfrm>
        </p:spPr>
        <p:txBody>
          <a:bodyPr>
            <a:normAutofit fontScale="90000"/>
          </a:bodyPr>
          <a:lstStyle/>
          <a:p>
            <a:pPr algn="ctr"/>
            <a:r>
              <a:rPr lang="en-US" b="1" dirty="0"/>
              <a:t>References</a:t>
            </a:r>
          </a:p>
        </p:txBody>
      </p:sp>
      <p:sp>
        <p:nvSpPr>
          <p:cNvPr id="3" name="TextBox 2">
            <a:extLst>
              <a:ext uri="{FF2B5EF4-FFF2-40B4-BE49-F238E27FC236}">
                <a16:creationId xmlns:a16="http://schemas.microsoft.com/office/drawing/2014/main" id="{A7AB9D30-8013-4D37-AFD9-64EC24C71FA8}"/>
              </a:ext>
            </a:extLst>
          </p:cNvPr>
          <p:cNvSpPr txBox="1"/>
          <p:nvPr/>
        </p:nvSpPr>
        <p:spPr>
          <a:xfrm>
            <a:off x="682171" y="1233182"/>
            <a:ext cx="10609943" cy="5339923"/>
          </a:xfrm>
          <a:prstGeom prst="rect">
            <a:avLst/>
          </a:prstGeom>
          <a:noFill/>
        </p:spPr>
        <p:txBody>
          <a:bodyPr wrap="square" rtlCol="0">
            <a:spAutoFit/>
          </a:bodyPr>
          <a:lstStyle/>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Ahmad, Y. (2018, March 7).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benefits of data analytics for positive business outcomes</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Benefits of Data Analytics for Positive Business Outcomes. Retrieved September 12, 2021, from https://www.teradata.com/Blogs/5-Big-Benefits-of-Data-and-Analytics-for-Positive-Business-Outcomes.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Anand, N., &amp; Peterson, R. A. (2000). When market information constitutes fields: Sensemaking of markets in the commercial music industry.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Organization Science</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270–284. </a:t>
            </a:r>
          </a:p>
          <a:p>
            <a:pPr marL="0" marR="0">
              <a:lnSpc>
                <a:spcPct val="200000"/>
              </a:lnSpc>
              <a:spcBef>
                <a:spcPts val="0"/>
              </a:spcBef>
              <a:spcAft>
                <a:spcPts val="0"/>
              </a:spcAft>
            </a:pPr>
            <a:r>
              <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https://doi.org/10.1287/orsc.11.3.270.12502</a:t>
            </a:r>
          </a:p>
          <a:p>
            <a:pPr marL="0" marR="0">
              <a:lnSpc>
                <a:spcPct val="200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Campaign Creators. (2018). </a:t>
            </a: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Person using </a:t>
            </a:r>
            <a:r>
              <a:rPr lang="en-US" sz="1100" i="1" dirty="0" err="1">
                <a:effectLst/>
                <a:latin typeface="Times New Roman" panose="02020603050405020304" pitchFamily="18" charset="0"/>
                <a:ea typeface="Calibri" panose="020F0502020204030204" pitchFamily="34" charset="0"/>
                <a:cs typeface="Times New Roman" panose="02020603050405020304" pitchFamily="18" charset="0"/>
              </a:rPr>
              <a:t>Macbook</a:t>
            </a: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 Pro photograph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Unsplash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Retrieved from https://unsplash.com/photos/pypeCEaJeZY. </a:t>
            </a: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Chang, J., &amp; Lewis, C. (2009). Loyalty in Media Sharing Websites: The Case of Universal Music Group.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Journal of Internet Business</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(7), 21–41.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Clemons, E. K., Gu, B., &amp; Karl Reiner Lang. (2002). Newly vulnerable markets in an age of pure information products: An analysis of online music and online news.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Journal of </a:t>
            </a:r>
          </a:p>
          <a:p>
            <a:pPr marL="0" marR="0">
              <a:lnSpc>
                <a:spcPct val="200000"/>
              </a:lnSpc>
              <a:spcBef>
                <a:spcPts val="0"/>
              </a:spcBef>
              <a:spcAft>
                <a:spcPts val="0"/>
              </a:spcAft>
            </a:pPr>
            <a:r>
              <a:rPr lang="en-US" sz="11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Management Information Systems</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17–41. https://doi.org/10.1080/07421222.2002.11045738</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Contact Universal Music Group</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Universal Music Group. (2020, November 12). https://www.universalmusic.com/contact-us/.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DeFoe, D. (2020). Kaggle Database. https://www.kaggle.com/danield2255/data-on-songs-from-billboard-19992019.</a:t>
            </a: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Espinoza, J. (2017).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Universal Music Group Logo</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Complex Networks. Retrieved from https://www.complex.com/music/2017/10/universal-music-group-accelerator-program-music-</a:t>
            </a: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startups. </a:t>
            </a:r>
            <a:b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Essling</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Koenen</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&amp;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Peukert</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(2017). Competition for attention in the digital age: The case of single releases in the recorded music industry.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Information Economics and </a:t>
            </a:r>
          </a:p>
          <a:p>
            <a:pPr marL="0" marR="0">
              <a:lnSpc>
                <a:spcPct val="200000"/>
              </a:lnSpc>
              <a:spcBef>
                <a:spcPts val="0"/>
              </a:spcBef>
              <a:spcAft>
                <a:spcPts val="0"/>
              </a:spcAft>
            </a:pPr>
            <a:r>
              <a:rPr lang="en-US" sz="11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Policy</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26–40. https://doi.org/10.1016/j.infoecopol.2017.05.002</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86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a:xfrm>
            <a:off x="575894" y="729658"/>
            <a:ext cx="11029616" cy="503524"/>
          </a:xfrm>
        </p:spPr>
        <p:txBody>
          <a:bodyPr>
            <a:normAutofit fontScale="90000"/>
          </a:bodyPr>
          <a:lstStyle/>
          <a:p>
            <a:pPr algn="ctr"/>
            <a:r>
              <a:rPr lang="en-US" b="1" dirty="0"/>
              <a:t>References cont.</a:t>
            </a:r>
          </a:p>
        </p:txBody>
      </p:sp>
      <p:sp>
        <p:nvSpPr>
          <p:cNvPr id="3" name="TextBox 2">
            <a:extLst>
              <a:ext uri="{FF2B5EF4-FFF2-40B4-BE49-F238E27FC236}">
                <a16:creationId xmlns:a16="http://schemas.microsoft.com/office/drawing/2014/main" id="{A7AB9D30-8013-4D37-AFD9-64EC24C71FA8}"/>
              </a:ext>
            </a:extLst>
          </p:cNvPr>
          <p:cNvSpPr txBox="1"/>
          <p:nvPr/>
        </p:nvSpPr>
        <p:spPr>
          <a:xfrm>
            <a:off x="682171" y="1233182"/>
            <a:ext cx="10609943" cy="4324261"/>
          </a:xfrm>
          <a:prstGeom prst="rect">
            <a:avLst/>
          </a:prstGeom>
          <a:noFill/>
        </p:spPr>
        <p:txBody>
          <a:bodyPr wrap="square" rtlCol="0">
            <a:spAutoFit/>
          </a:bodyPr>
          <a:lstStyle/>
          <a:p>
            <a:pPr marL="0" marR="0">
              <a:lnSpc>
                <a:spcPct val="200000"/>
              </a:lnSpc>
              <a:spcBef>
                <a:spcPts val="0"/>
              </a:spcBef>
              <a:spcAft>
                <a:spcPts val="0"/>
              </a:spcAft>
            </a:pP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Ilić</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Kopanja</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Zlatković</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Trajković</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&amp;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Ćurguz</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(2021). Microsoft SQL Server and Oracle: comparative performance analysis.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7th International Conference: </a:t>
            </a:r>
          </a:p>
          <a:p>
            <a:pPr marL="0" marR="0">
              <a:lnSpc>
                <a:spcPct val="200000"/>
              </a:lnSpc>
              <a:spcBef>
                <a:spcPts val="0"/>
              </a:spcBef>
              <a:spcAft>
                <a:spcPts val="0"/>
              </a:spcAft>
            </a:pPr>
            <a:r>
              <a:rPr lang="en-US" sz="11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Management and Informatics</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32. https://www.researchgate.net/profile/Dragan-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Zlatkovic</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/publication/352348811_MICROSOFT_SQL_SERVER_AND_ORACLE_COMPARATIVE_PERFORMANCE_ANALYSIS/links/60c43847a6fdcc2e613650	dc/MICROSOFT-SQL-SERVER-AND-ORACLE-COMPARATIVE-PERFORMANCE-ANALYSIS.pdf.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Moreno, V., Vieira da Silva, F. E. L., Ferreira, R., &amp; Filardi, F. (2019). Complementarity as a driver of value in business intelligence and analytics adoption processes. </a:t>
            </a:r>
            <a:r>
              <a:rPr lang="en-US" sz="11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Revista</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Ibero</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200000"/>
              </a:lnSpc>
              <a:spcBef>
                <a:spcPts val="0"/>
              </a:spcBef>
              <a:spcAft>
                <a:spcPts val="0"/>
              </a:spcAft>
            </a:pPr>
            <a:r>
              <a:rPr lang="en-US" sz="11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Americana de </a:t>
            </a:r>
            <a:r>
              <a:rPr lang="en-US" sz="11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Estratégia</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(RIAE)</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57–70. https://doi.org/10.5585/ijsm.v18i1.2678</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Osborne, R. (2014). The gold disc: one million pop fans can’t be wrong? </a:t>
            </a:r>
            <a:r>
              <a:rPr lang="en-US" sz="11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Civilisations</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159–178. https://eprints.mdx.ac.uk/14066/.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Kaur, P. (2017, July 27).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Tableau tutorial for beginners: Data visualization Tableau</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Analytics Vidhya. https://www.analyticsvidhya.com/blog/2017/07/data-visualisation-made-</a:t>
            </a: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easy/#:~:text=Tableau%20is%20a%20Data%20Visualisation,simple%20as%20drag%20and%20drop!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Murray, D. G. (2016).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Tableau your data!: Fast and easy visual analysis with Tableau Software</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Wiley.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Parry, G.,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Vendrell</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-Herrero, F., &amp; </a:t>
            </a:r>
            <a:r>
              <a:rPr lang="en-US"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Bustinza</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 F. (2014). Using data in decision-making: Analysis from the music industry.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Strategic Change</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1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(3-4), 265–277. </a:t>
            </a:r>
          </a:p>
          <a:p>
            <a:pPr marL="0" marR="0">
              <a:lnSpc>
                <a:spcPct val="200000"/>
              </a:lnSpc>
              <a:spcBef>
                <a:spcPts val="0"/>
              </a:spcBef>
              <a:spcAft>
                <a:spcPts val="0"/>
              </a:spcAft>
            </a:pPr>
            <a:r>
              <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https://doi.org/10.1002/jsc.1975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21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iversal Music Group Logo">
            <a:extLst>
              <a:ext uri="{FF2B5EF4-FFF2-40B4-BE49-F238E27FC236}">
                <a16:creationId xmlns:a16="http://schemas.microsoft.com/office/drawing/2014/main" id="{075697CC-E237-4DE4-B424-1EB6D4C8D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226" y="2364321"/>
            <a:ext cx="4754880" cy="307731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5D544962-D757-40DE-9AF4-12E3D2609391}"/>
              </a:ext>
            </a:extLst>
          </p:cNvPr>
          <p:cNvSpPr>
            <a:spLocks noGrp="1"/>
          </p:cNvSpPr>
          <p:nvPr>
            <p:ph type="title"/>
          </p:nvPr>
        </p:nvSpPr>
        <p:spPr>
          <a:xfrm>
            <a:off x="575894" y="729658"/>
            <a:ext cx="11029616" cy="988332"/>
          </a:xfrm>
        </p:spPr>
        <p:txBody>
          <a:bodyPr/>
          <a:lstStyle/>
          <a:p>
            <a:r>
              <a:rPr lang="en-US" dirty="0"/>
              <a:t>About Universal Music Group</a:t>
            </a:r>
          </a:p>
        </p:txBody>
      </p:sp>
      <p:sp>
        <p:nvSpPr>
          <p:cNvPr id="8" name="TextBox 7">
            <a:extLst>
              <a:ext uri="{FF2B5EF4-FFF2-40B4-BE49-F238E27FC236}">
                <a16:creationId xmlns:a16="http://schemas.microsoft.com/office/drawing/2014/main" id="{271245D9-B0A4-46B6-BA49-584D458EC8EC}"/>
              </a:ext>
            </a:extLst>
          </p:cNvPr>
          <p:cNvSpPr txBox="1"/>
          <p:nvPr/>
        </p:nvSpPr>
        <p:spPr>
          <a:xfrm>
            <a:off x="6861226" y="1717990"/>
            <a:ext cx="314259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1</a:t>
            </a:r>
          </a:p>
          <a:p>
            <a:r>
              <a:rPr lang="en-US" i="1" dirty="0">
                <a:latin typeface="Times New Roman" panose="02020603050405020304" pitchFamily="18" charset="0"/>
                <a:cs typeface="Times New Roman" panose="02020603050405020304" pitchFamily="18" charset="0"/>
              </a:rPr>
              <a:t>Universal Music Group Logo</a:t>
            </a:r>
          </a:p>
        </p:txBody>
      </p:sp>
      <p:sp>
        <p:nvSpPr>
          <p:cNvPr id="11" name="TextBox 10">
            <a:extLst>
              <a:ext uri="{FF2B5EF4-FFF2-40B4-BE49-F238E27FC236}">
                <a16:creationId xmlns:a16="http://schemas.microsoft.com/office/drawing/2014/main" id="{348AE9B2-685E-4796-81BF-0FC84DAD9EB5}"/>
              </a:ext>
            </a:extLst>
          </p:cNvPr>
          <p:cNvSpPr txBox="1"/>
          <p:nvPr/>
        </p:nvSpPr>
        <p:spPr>
          <a:xfrm>
            <a:off x="6861226" y="5441639"/>
            <a:ext cx="4744284" cy="95410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Note. </a:t>
            </a:r>
            <a:r>
              <a:rPr lang="en-US" sz="1400" dirty="0">
                <a:latin typeface="Times New Roman" panose="02020603050405020304" pitchFamily="18" charset="0"/>
                <a:cs typeface="Times New Roman" panose="02020603050405020304" pitchFamily="18" charset="0"/>
              </a:rPr>
              <a:t>Adapted from </a:t>
            </a:r>
            <a:r>
              <a:rPr lang="en-US" sz="1400" i="1" dirty="0">
                <a:latin typeface="Times New Roman" panose="02020603050405020304" pitchFamily="18" charset="0"/>
                <a:cs typeface="Times New Roman" panose="02020603050405020304" pitchFamily="18" charset="0"/>
              </a:rPr>
              <a:t>Universal Music Group’s New Program to Benefit Music-Based Startups</a:t>
            </a:r>
            <a:r>
              <a:rPr lang="en-US" sz="1400" dirty="0">
                <a:latin typeface="Times New Roman" panose="02020603050405020304" pitchFamily="18" charset="0"/>
                <a:cs typeface="Times New Roman" panose="02020603050405020304" pitchFamily="18" charset="0"/>
              </a:rPr>
              <a:t> by J. Espinoza, complex.com (https://www.complex.com/music/2017/10/universal-music-group-accelerator-program-music-startups).</a:t>
            </a:r>
            <a:endParaRPr lang="en-US"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323EC5F-EC80-48BB-A10D-576A11315A02}"/>
              </a:ext>
            </a:extLst>
          </p:cNvPr>
          <p:cNvSpPr txBox="1"/>
          <p:nvPr/>
        </p:nvSpPr>
        <p:spPr>
          <a:xfrm>
            <a:off x="761957" y="2151728"/>
            <a:ext cx="5328745"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World’s largest music company</a:t>
            </a:r>
          </a:p>
          <a:p>
            <a:pPr marL="285750" indent="-285750">
              <a:buFont typeface="Arial" panose="020B0604020202020204" pitchFamily="34" charset="0"/>
              <a:buChar char="•"/>
            </a:pPr>
            <a:r>
              <a:rPr lang="en-US" sz="2000" dirty="0"/>
              <a:t>Corporate Headquarters: Hilversum Netherlands</a:t>
            </a:r>
          </a:p>
          <a:p>
            <a:pPr marL="285750" indent="-285750">
              <a:buFont typeface="Arial" panose="020B0604020202020204" pitchFamily="34" charset="0"/>
              <a:buChar char="•"/>
            </a:pPr>
            <a:r>
              <a:rPr lang="en-US" sz="2000" dirty="0"/>
              <a:t>Operation Headquarters: Santa Monica, California</a:t>
            </a:r>
          </a:p>
          <a:p>
            <a:pPr marL="285750" indent="-285750">
              <a:buFont typeface="Arial" panose="020B0604020202020204" pitchFamily="34" charset="0"/>
              <a:buChar char="•"/>
            </a:pPr>
            <a:r>
              <a:rPr lang="en-US" sz="2000" dirty="0"/>
              <a:t>Offices in 60+ countries</a:t>
            </a:r>
          </a:p>
          <a:p>
            <a:pPr marL="285750" indent="-285750">
              <a:buFont typeface="Arial" panose="020B0604020202020204" pitchFamily="34" charset="0"/>
              <a:buChar char="•"/>
            </a:pPr>
            <a:r>
              <a:rPr lang="en-US" sz="2000" dirty="0"/>
              <a:t>Many brands</a:t>
            </a:r>
          </a:p>
          <a:p>
            <a:pPr marL="285750" indent="-285750">
              <a:buFont typeface="Arial" panose="020B0604020202020204" pitchFamily="34" charset="0"/>
              <a:buChar char="•"/>
            </a:pPr>
            <a:r>
              <a:rPr lang="en-US" sz="2000" dirty="0"/>
              <a:t>Personal love of music</a:t>
            </a:r>
          </a:p>
        </p:txBody>
      </p:sp>
    </p:spTree>
    <p:extLst>
      <p:ext uri="{BB962C8B-B14F-4D97-AF65-F5344CB8AC3E}">
        <p14:creationId xmlns:p14="http://schemas.microsoft.com/office/powerpoint/2010/main" val="967717731"/>
      </p:ext>
    </p:extLst>
  </p:cSld>
  <p:clrMapOvr>
    <a:masterClrMapping/>
  </p:clrMapOvr>
  <mc:AlternateContent xmlns:mc="http://schemas.openxmlformats.org/markup-compatibility/2006">
    <mc:Choice xmlns:p14="http://schemas.microsoft.com/office/powerpoint/2010/main" Requires="p14">
      <p:transition spd="slow" p14:dur="2000" advTm="4151"/>
    </mc:Choice>
    <mc:Fallback>
      <p:transition spd="slow" advTm="41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p:txBody>
          <a:bodyPr/>
          <a:lstStyle/>
          <a:p>
            <a:r>
              <a:rPr lang="en-US" dirty="0"/>
              <a:t>Why UMG needs BI</a:t>
            </a:r>
          </a:p>
        </p:txBody>
      </p:sp>
      <p:pic>
        <p:nvPicPr>
          <p:cNvPr id="2050" name="Picture 2" descr="person using MacBook Pro">
            <a:extLst>
              <a:ext uri="{FF2B5EF4-FFF2-40B4-BE49-F238E27FC236}">
                <a16:creationId xmlns:a16="http://schemas.microsoft.com/office/drawing/2014/main" id="{46538927-FC03-452D-BE20-58B3A746D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871" y="1580805"/>
            <a:ext cx="5105639" cy="36963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1978AC-CF98-41DC-B40B-C9B4794B6A17}"/>
              </a:ext>
            </a:extLst>
          </p:cNvPr>
          <p:cNvSpPr txBox="1"/>
          <p:nvPr/>
        </p:nvSpPr>
        <p:spPr>
          <a:xfrm>
            <a:off x="6499871" y="943585"/>
            <a:ext cx="526740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2</a:t>
            </a:r>
          </a:p>
          <a:p>
            <a:r>
              <a:rPr lang="en-US" i="1" dirty="0">
                <a:latin typeface="Times New Roman" panose="02020603050405020304" pitchFamily="18" charset="0"/>
                <a:cs typeface="Times New Roman" panose="02020603050405020304" pitchFamily="18" charset="0"/>
              </a:rPr>
              <a:t>User utilizing visualization and analytics software</a:t>
            </a:r>
          </a:p>
        </p:txBody>
      </p:sp>
      <p:sp>
        <p:nvSpPr>
          <p:cNvPr id="7" name="TextBox 6">
            <a:extLst>
              <a:ext uri="{FF2B5EF4-FFF2-40B4-BE49-F238E27FC236}">
                <a16:creationId xmlns:a16="http://schemas.microsoft.com/office/drawing/2014/main" id="{E89C73B3-5001-46EF-9645-7E7CE2DBA8DC}"/>
              </a:ext>
            </a:extLst>
          </p:cNvPr>
          <p:cNvSpPr txBox="1"/>
          <p:nvPr/>
        </p:nvSpPr>
        <p:spPr>
          <a:xfrm>
            <a:off x="6499870" y="5277195"/>
            <a:ext cx="5105639" cy="738664"/>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Note. </a:t>
            </a:r>
            <a:r>
              <a:rPr lang="en-US" sz="1400" dirty="0">
                <a:latin typeface="Times New Roman" panose="02020603050405020304" pitchFamily="18" charset="0"/>
                <a:cs typeface="Times New Roman" panose="02020603050405020304" pitchFamily="18" charset="0"/>
              </a:rPr>
              <a:t>Adapted from </a:t>
            </a:r>
            <a:r>
              <a:rPr lang="en-US" sz="1400" i="1" dirty="0">
                <a:latin typeface="Times New Roman" panose="02020603050405020304" pitchFamily="18" charset="0"/>
                <a:cs typeface="Times New Roman" panose="02020603050405020304" pitchFamily="18" charset="0"/>
              </a:rPr>
              <a:t>person using </a:t>
            </a:r>
            <a:r>
              <a:rPr lang="en-US" sz="1400" i="1" dirty="0" err="1">
                <a:latin typeface="Times New Roman" panose="02020603050405020304" pitchFamily="18" charset="0"/>
                <a:cs typeface="Times New Roman" panose="02020603050405020304" pitchFamily="18" charset="0"/>
              </a:rPr>
              <a:t>Macbook</a:t>
            </a:r>
            <a:r>
              <a:rPr lang="en-US" sz="1400" i="1" dirty="0">
                <a:latin typeface="Times New Roman" panose="02020603050405020304" pitchFamily="18" charset="0"/>
                <a:cs typeface="Times New Roman" panose="02020603050405020304" pitchFamily="18" charset="0"/>
              </a:rPr>
              <a:t> Pro photograph </a:t>
            </a:r>
            <a:r>
              <a:rPr lang="en-US" sz="1400" dirty="0">
                <a:latin typeface="Times New Roman" panose="02020603050405020304" pitchFamily="18" charset="0"/>
                <a:cs typeface="Times New Roman" panose="02020603050405020304" pitchFamily="18" charset="0"/>
              </a:rPr>
              <a:t>by Campaign Creators, 2018, </a:t>
            </a:r>
            <a:r>
              <a:rPr lang="en-US" sz="1400" dirty="0" err="1">
                <a:latin typeface="Times New Roman" panose="02020603050405020304" pitchFamily="18" charset="0"/>
                <a:cs typeface="Times New Roman" panose="02020603050405020304" pitchFamily="18" charset="0"/>
              </a:rPr>
              <a:t>Unsplash</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4"/>
              </a:rPr>
              <a:t>https://unsplash.com/photos/pypeCEaJeZY</a:t>
            </a:r>
            <a:r>
              <a:rPr lang="en-US" sz="1400" dirty="0">
                <a:latin typeface="Times New Roman" panose="02020603050405020304" pitchFamily="18" charset="0"/>
                <a:cs typeface="Times New Roman" panose="02020603050405020304" pitchFamily="18" charset="0"/>
              </a:rPr>
              <a:t>). In the public domain</a:t>
            </a:r>
            <a:endParaRPr lang="en-US" sz="1400"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B9FAA54-DA4A-4B66-9418-B32E863EFEE3}"/>
              </a:ext>
            </a:extLst>
          </p:cNvPr>
          <p:cNvSpPr txBox="1"/>
          <p:nvPr/>
        </p:nvSpPr>
        <p:spPr>
          <a:xfrm>
            <a:off x="575894" y="2459504"/>
            <a:ext cx="5512602"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To stay competitive</a:t>
            </a:r>
          </a:p>
          <a:p>
            <a:pPr marL="342900" indent="-342900">
              <a:buFont typeface="Arial" panose="020B0604020202020204" pitchFamily="34" charset="0"/>
              <a:buChar char="•"/>
            </a:pPr>
            <a:r>
              <a:rPr lang="en-US" sz="2000" dirty="0"/>
              <a:t>Marketing strategies &amp; decisions</a:t>
            </a:r>
          </a:p>
          <a:p>
            <a:pPr marL="342900" indent="-342900">
              <a:buFont typeface="Arial" panose="020B0604020202020204" pitchFamily="34" charset="0"/>
              <a:buChar char="•"/>
            </a:pPr>
            <a:r>
              <a:rPr lang="en-US" sz="2000" dirty="0"/>
              <a:t>Investment decisions</a:t>
            </a:r>
          </a:p>
          <a:p>
            <a:pPr marL="342900" indent="-342900">
              <a:buFont typeface="Arial" panose="020B0604020202020204" pitchFamily="34" charset="0"/>
              <a:buChar char="•"/>
            </a:pPr>
            <a:r>
              <a:rPr lang="en-US" sz="2000" dirty="0"/>
              <a:t>Informed purchasing</a:t>
            </a:r>
          </a:p>
          <a:p>
            <a:pPr marL="342900" indent="-342900">
              <a:buFont typeface="Arial" panose="020B0604020202020204" pitchFamily="34" charset="0"/>
              <a:buChar char="•"/>
            </a:pPr>
            <a:r>
              <a:rPr lang="en-US" sz="2000" dirty="0"/>
              <a:t>Increase in revenue</a:t>
            </a:r>
          </a:p>
          <a:p>
            <a:pPr marL="342900" indent="-342900">
              <a:buFont typeface="Arial" panose="020B0604020202020204" pitchFamily="34" charset="0"/>
              <a:buChar char="•"/>
            </a:pPr>
            <a:r>
              <a:rPr lang="en-US" sz="2000" dirty="0"/>
              <a:t>Better effort allocation</a:t>
            </a:r>
          </a:p>
        </p:txBody>
      </p:sp>
    </p:spTree>
    <p:extLst>
      <p:ext uri="{BB962C8B-B14F-4D97-AF65-F5344CB8AC3E}">
        <p14:creationId xmlns:p14="http://schemas.microsoft.com/office/powerpoint/2010/main" val="240569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p:txBody>
          <a:bodyPr/>
          <a:lstStyle/>
          <a:p>
            <a:r>
              <a:rPr lang="en-US" dirty="0"/>
              <a:t>Dataset</a:t>
            </a:r>
          </a:p>
        </p:txBody>
      </p:sp>
      <p:sp>
        <p:nvSpPr>
          <p:cNvPr id="5" name="Rectangle 2">
            <a:extLst>
              <a:ext uri="{FF2B5EF4-FFF2-40B4-BE49-F238E27FC236}">
                <a16:creationId xmlns:a16="http://schemas.microsoft.com/office/drawing/2014/main" id="{D5FD60AD-3046-4B97-B08A-E3746D87A6FB}"/>
              </a:ext>
            </a:extLst>
          </p:cNvPr>
          <p:cNvSpPr>
            <a:spLocks noChangeArrowheads="1"/>
          </p:cNvSpPr>
          <p:nvPr/>
        </p:nvSpPr>
        <p:spPr bwMode="auto">
          <a:xfrm>
            <a:off x="2616407" y="778265"/>
            <a:ext cx="64295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3</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Universal Music Group Dataset Relational Diagram</a:t>
            </a:r>
            <a:endParaRPr kumimoji="0" lang="en-US" altLang="en-US" b="0" i="0" u="none" strike="noStrike" cap="none" normalizeH="0" baseline="0" dirty="0">
              <a:ln>
                <a:noFill/>
              </a:ln>
              <a:solidFill>
                <a:schemeClr val="tx1"/>
              </a:solidFill>
              <a:effectLst/>
            </a:endParaRPr>
          </a:p>
        </p:txBody>
      </p:sp>
      <p:pic>
        <p:nvPicPr>
          <p:cNvPr id="3073" name="Picture 1">
            <a:extLst>
              <a:ext uri="{FF2B5EF4-FFF2-40B4-BE49-F238E27FC236}">
                <a16:creationId xmlns:a16="http://schemas.microsoft.com/office/drawing/2014/main" id="{346964C5-18A3-4B8C-B6F3-BE40D09F6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407" y="1473203"/>
            <a:ext cx="8510998" cy="46065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B2B1FBA-27EB-43AE-A183-9D69062C2555}"/>
              </a:ext>
            </a:extLst>
          </p:cNvPr>
          <p:cNvSpPr>
            <a:spLocks noChangeArrowheads="1"/>
          </p:cNvSpPr>
          <p:nvPr/>
        </p:nvSpPr>
        <p:spPr bwMode="auto">
          <a:xfrm rot="10800000" flipV="1">
            <a:off x="2616407" y="6079735"/>
            <a:ext cx="382249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Created using Tableau </a:t>
            </a: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desktop</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714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86E9D6-0818-4FF8-8387-6812EE2BA723}"/>
              </a:ext>
            </a:extLst>
          </p:cNvPr>
          <p:cNvSpPr txBox="1"/>
          <p:nvPr/>
        </p:nvSpPr>
        <p:spPr>
          <a:xfrm>
            <a:off x="395390" y="752004"/>
            <a:ext cx="60935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Universal Music Group Dataset Entities, Attributes, and Keys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5C446C4-4C35-4E47-BD29-29B06419F6A2}"/>
              </a:ext>
            </a:extLst>
          </p:cNvPr>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Lst>
          </a:blip>
          <a:stretch>
            <a:fillRect/>
          </a:stretch>
        </p:blipFill>
        <p:spPr>
          <a:xfrm>
            <a:off x="530301" y="1398335"/>
            <a:ext cx="8358866" cy="4647039"/>
          </a:xfrm>
          <a:prstGeom prst="rect">
            <a:avLst/>
          </a:prstGeom>
          <a:ln>
            <a:solidFill>
              <a:schemeClr val="tx1"/>
            </a:solidFill>
          </a:ln>
        </p:spPr>
      </p:pic>
      <p:sp>
        <p:nvSpPr>
          <p:cNvPr id="7" name="TextBox 6">
            <a:extLst>
              <a:ext uri="{FF2B5EF4-FFF2-40B4-BE49-F238E27FC236}">
                <a16:creationId xmlns:a16="http://schemas.microsoft.com/office/drawing/2014/main" id="{6336B077-8B80-4E7A-BA6A-9FB4753E26FB}"/>
              </a:ext>
            </a:extLst>
          </p:cNvPr>
          <p:cNvSpPr txBox="1"/>
          <p:nvPr/>
        </p:nvSpPr>
        <p:spPr>
          <a:xfrm>
            <a:off x="395390" y="5974212"/>
            <a:ext cx="6093500" cy="461729"/>
          </a:xfrm>
          <a:prstGeom prst="rect">
            <a:avLst/>
          </a:prstGeom>
          <a:noFill/>
        </p:spPr>
        <p:txBody>
          <a:bodyPr wrap="square">
            <a:spAutoFit/>
          </a:bodyPr>
          <a:lstStyle/>
          <a:p>
            <a:pPr marL="0" marR="0">
              <a:lnSpc>
                <a:spcPct val="200000"/>
              </a:lnSpc>
              <a:spcBef>
                <a:spcPts val="0"/>
              </a:spcBef>
              <a:spcAft>
                <a:spcPts val="0"/>
              </a:spcAft>
            </a:pPr>
            <a:r>
              <a:rPr lang="en-US"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Created using Microsoft Excel.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54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p:txBody>
          <a:bodyPr/>
          <a:lstStyle/>
          <a:p>
            <a:r>
              <a:rPr lang="en-US" dirty="0"/>
              <a:t>Data storage and access</a:t>
            </a:r>
          </a:p>
        </p:txBody>
      </p:sp>
      <p:sp>
        <p:nvSpPr>
          <p:cNvPr id="7" name="TextBox 6">
            <a:extLst>
              <a:ext uri="{FF2B5EF4-FFF2-40B4-BE49-F238E27FC236}">
                <a16:creationId xmlns:a16="http://schemas.microsoft.com/office/drawing/2014/main" id="{70915285-F3AC-4C05-B7CD-678C96B84D39}"/>
              </a:ext>
            </a:extLst>
          </p:cNvPr>
          <p:cNvSpPr txBox="1"/>
          <p:nvPr/>
        </p:nvSpPr>
        <p:spPr>
          <a:xfrm>
            <a:off x="575894" y="2459504"/>
            <a:ext cx="697042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Microsoft SQL Server Express</a:t>
            </a:r>
          </a:p>
          <a:p>
            <a:pPr marL="285750" indent="-285750">
              <a:buFont typeface="Arial" panose="020B0604020202020204" pitchFamily="34" charset="0"/>
              <a:buChar char="•"/>
            </a:pPr>
            <a:r>
              <a:rPr lang="en-US" sz="2000" dirty="0"/>
              <a:t>Microsoft SQL Server Management Studio</a:t>
            </a:r>
          </a:p>
          <a:p>
            <a:pPr marL="742950" lvl="1" indent="-285750">
              <a:buFont typeface="Arial" panose="020B0604020202020204" pitchFamily="34" charset="0"/>
              <a:buChar char="•"/>
            </a:pPr>
            <a:r>
              <a:rPr lang="en-US" sz="2000" dirty="0"/>
              <a:t>Free</a:t>
            </a:r>
          </a:p>
          <a:p>
            <a:pPr marL="742950" lvl="1" indent="-285750">
              <a:buFont typeface="Arial" panose="020B0604020202020204" pitchFamily="34" charset="0"/>
              <a:buChar char="•"/>
            </a:pPr>
            <a:r>
              <a:rPr lang="en-US" sz="2000" dirty="0"/>
              <a:t>Online documentation</a:t>
            </a:r>
          </a:p>
          <a:p>
            <a:pPr marL="742950" lvl="1" indent="-285750">
              <a:buFont typeface="Arial" panose="020B0604020202020204" pitchFamily="34" charset="0"/>
              <a:buChar char="•"/>
            </a:pPr>
            <a:r>
              <a:rPr lang="en-US" sz="2000" dirty="0"/>
              <a:t>Support forums</a:t>
            </a:r>
          </a:p>
        </p:txBody>
      </p:sp>
      <p:pic>
        <p:nvPicPr>
          <p:cNvPr id="9" name="Graphic 8" descr="Database">
            <a:extLst>
              <a:ext uri="{FF2B5EF4-FFF2-40B4-BE49-F238E27FC236}">
                <a16:creationId xmlns:a16="http://schemas.microsoft.com/office/drawing/2014/main" id="{8F1D93F2-6331-46CA-B2DC-0D6B44EB38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03722" y="1878106"/>
            <a:ext cx="3101788" cy="3101788"/>
          </a:xfrm>
          <a:prstGeom prst="rect">
            <a:avLst/>
          </a:prstGeom>
        </p:spPr>
      </p:pic>
    </p:spTree>
    <p:extLst>
      <p:ext uri="{BB962C8B-B14F-4D97-AF65-F5344CB8AC3E}">
        <p14:creationId xmlns:p14="http://schemas.microsoft.com/office/powerpoint/2010/main" val="11153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a:xfrm>
            <a:off x="575894" y="729658"/>
            <a:ext cx="11029616" cy="646331"/>
          </a:xfrm>
        </p:spPr>
        <p:txBody>
          <a:bodyPr/>
          <a:lstStyle/>
          <a:p>
            <a:r>
              <a:rPr lang="en-US" dirty="0"/>
              <a:t>About visualization </a:t>
            </a:r>
          </a:p>
        </p:txBody>
      </p:sp>
      <p:sp>
        <p:nvSpPr>
          <p:cNvPr id="6" name="TextBox 5">
            <a:extLst>
              <a:ext uri="{FF2B5EF4-FFF2-40B4-BE49-F238E27FC236}">
                <a16:creationId xmlns:a16="http://schemas.microsoft.com/office/drawing/2014/main" id="{35FECFCE-3CA3-4E61-86E2-9EC0472B09F7}"/>
              </a:ext>
            </a:extLst>
          </p:cNvPr>
          <p:cNvSpPr txBox="1"/>
          <p:nvPr/>
        </p:nvSpPr>
        <p:spPr>
          <a:xfrm>
            <a:off x="575894" y="1608225"/>
            <a:ext cx="60935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Screenshot of Tableau Desktop User Interface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396F4621-513E-4483-983F-0645C9E8B158}"/>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t="530"/>
          <a:stretch/>
        </p:blipFill>
        <p:spPr>
          <a:xfrm>
            <a:off x="671144" y="2254556"/>
            <a:ext cx="7772400" cy="4115794"/>
          </a:xfrm>
          <a:prstGeom prst="rect">
            <a:avLst/>
          </a:prstGeom>
          <a:ln>
            <a:solidFill>
              <a:schemeClr val="tx1"/>
            </a:solidFill>
          </a:ln>
        </p:spPr>
      </p:pic>
    </p:spTree>
    <p:extLst>
      <p:ext uri="{BB962C8B-B14F-4D97-AF65-F5344CB8AC3E}">
        <p14:creationId xmlns:p14="http://schemas.microsoft.com/office/powerpoint/2010/main" val="335970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a:xfrm>
            <a:off x="575894" y="729658"/>
            <a:ext cx="11029616" cy="550502"/>
          </a:xfrm>
        </p:spPr>
        <p:txBody>
          <a:bodyPr/>
          <a:lstStyle/>
          <a:p>
            <a:r>
              <a:rPr lang="en-US" dirty="0"/>
              <a:t>About visualization Cont.</a:t>
            </a:r>
          </a:p>
        </p:txBody>
      </p:sp>
      <p:sp>
        <p:nvSpPr>
          <p:cNvPr id="3" name="TextBox 2">
            <a:extLst>
              <a:ext uri="{FF2B5EF4-FFF2-40B4-BE49-F238E27FC236}">
                <a16:creationId xmlns:a16="http://schemas.microsoft.com/office/drawing/2014/main" id="{85347CBA-63B5-46D8-A1A4-3625D3F1BF49}"/>
              </a:ext>
            </a:extLst>
          </p:cNvPr>
          <p:cNvSpPr txBox="1"/>
          <p:nvPr/>
        </p:nvSpPr>
        <p:spPr>
          <a:xfrm>
            <a:off x="8327472" y="2967335"/>
            <a:ext cx="3278038"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Allows for R integration</a:t>
            </a:r>
          </a:p>
          <a:p>
            <a:pPr marL="285750" indent="-285750">
              <a:buFont typeface="Arial" panose="020B0604020202020204" pitchFamily="34" charset="0"/>
              <a:buChar char="•"/>
            </a:pPr>
            <a:r>
              <a:rPr lang="en-US" dirty="0"/>
              <a:t>Allows for Python integration</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C887390-C93F-42E6-B22F-0FC734591534}"/>
              </a:ext>
            </a:extLst>
          </p:cNvPr>
          <p:cNvPicPr>
            <a:picLocks noChangeAspect="1"/>
          </p:cNvPicPr>
          <p:nvPr/>
        </p:nvPicPr>
        <p:blipFill>
          <a:blip r:embed="rId3"/>
          <a:stretch>
            <a:fillRect/>
          </a:stretch>
        </p:blipFill>
        <p:spPr>
          <a:xfrm>
            <a:off x="3150850" y="1928239"/>
            <a:ext cx="1692888" cy="4580472"/>
          </a:xfrm>
          <a:prstGeom prst="rect">
            <a:avLst/>
          </a:prstGeom>
        </p:spPr>
      </p:pic>
      <p:sp>
        <p:nvSpPr>
          <p:cNvPr id="6" name="TextBox 5">
            <a:extLst>
              <a:ext uri="{FF2B5EF4-FFF2-40B4-BE49-F238E27FC236}">
                <a16:creationId xmlns:a16="http://schemas.microsoft.com/office/drawing/2014/main" id="{B5478A00-F091-40E8-B148-2EE4AEA0EE4F}"/>
              </a:ext>
            </a:extLst>
          </p:cNvPr>
          <p:cNvSpPr txBox="1"/>
          <p:nvPr/>
        </p:nvSpPr>
        <p:spPr>
          <a:xfrm>
            <a:off x="3049250" y="1281908"/>
            <a:ext cx="60935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Screenshot of Tableau Connection Panel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298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881-D3F8-4E01-9E7C-EEE61B441A67}"/>
              </a:ext>
            </a:extLst>
          </p:cNvPr>
          <p:cNvSpPr>
            <a:spLocks noGrp="1"/>
          </p:cNvSpPr>
          <p:nvPr>
            <p:ph type="title"/>
          </p:nvPr>
        </p:nvSpPr>
        <p:spPr>
          <a:xfrm>
            <a:off x="575894" y="729658"/>
            <a:ext cx="11029616" cy="550502"/>
          </a:xfrm>
        </p:spPr>
        <p:txBody>
          <a:bodyPr/>
          <a:lstStyle/>
          <a:p>
            <a:r>
              <a:rPr lang="en-US" dirty="0"/>
              <a:t>About visualization Cont.</a:t>
            </a:r>
          </a:p>
        </p:txBody>
      </p:sp>
      <p:sp>
        <p:nvSpPr>
          <p:cNvPr id="3" name="TextBox 2">
            <a:extLst>
              <a:ext uri="{FF2B5EF4-FFF2-40B4-BE49-F238E27FC236}">
                <a16:creationId xmlns:a16="http://schemas.microsoft.com/office/drawing/2014/main" id="{85347CBA-63B5-46D8-A1A4-3625D3F1BF49}"/>
              </a:ext>
            </a:extLst>
          </p:cNvPr>
          <p:cNvSpPr txBox="1"/>
          <p:nvPr/>
        </p:nvSpPr>
        <p:spPr>
          <a:xfrm>
            <a:off x="8327472" y="1004909"/>
            <a:ext cx="3278038"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Allows for R integration</a:t>
            </a:r>
          </a:p>
          <a:p>
            <a:pPr marL="285750" indent="-285750">
              <a:buFont typeface="Arial" panose="020B0604020202020204" pitchFamily="34" charset="0"/>
              <a:buChar char="•"/>
            </a:pPr>
            <a:r>
              <a:rPr lang="en-US" dirty="0"/>
              <a:t>Allows for Python integration</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A4F047B-7204-41DB-916E-7AD3310282F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tretch>
            <a:fillRect/>
          </a:stretch>
        </p:blipFill>
        <p:spPr>
          <a:xfrm>
            <a:off x="575894" y="2459856"/>
            <a:ext cx="7157725" cy="3045338"/>
          </a:xfrm>
          <a:prstGeom prst="rect">
            <a:avLst/>
          </a:prstGeom>
          <a:ln>
            <a:solidFill>
              <a:schemeClr val="tx1"/>
            </a:solidFill>
          </a:ln>
        </p:spPr>
      </p:pic>
      <p:sp>
        <p:nvSpPr>
          <p:cNvPr id="9" name="TextBox 8">
            <a:extLst>
              <a:ext uri="{FF2B5EF4-FFF2-40B4-BE49-F238E27FC236}">
                <a16:creationId xmlns:a16="http://schemas.microsoft.com/office/drawing/2014/main" id="{A8223804-E1FD-4587-A26D-1A3F37E5F66E}"/>
              </a:ext>
            </a:extLst>
          </p:cNvPr>
          <p:cNvSpPr txBox="1"/>
          <p:nvPr/>
        </p:nvSpPr>
        <p:spPr>
          <a:xfrm>
            <a:off x="575894" y="1813525"/>
            <a:ext cx="609350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Screenshot of Tableau Table Selection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194925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{0B3E5741-749E-4475-8809-D83A5C847FBE}tf33552983_win32</Template>
  <TotalTime>556</TotalTime>
  <Words>3243</Words>
  <Application>Microsoft Office PowerPoint</Application>
  <PresentationFormat>Widescreen</PresentationFormat>
  <Paragraphs>181</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Franklin Gothic Demi</vt:lpstr>
      <vt:lpstr>Times New Roman</vt:lpstr>
      <vt:lpstr>Wingdings 2</vt:lpstr>
      <vt:lpstr>DividendVTI</vt:lpstr>
      <vt:lpstr>Capstone Project Option #2 - Business Intelligence Solution for International Organization</vt:lpstr>
      <vt:lpstr>About Universal Music Group</vt:lpstr>
      <vt:lpstr>Why UMG needs BI</vt:lpstr>
      <vt:lpstr>Dataset</vt:lpstr>
      <vt:lpstr>PowerPoint Presentation</vt:lpstr>
      <vt:lpstr>Data storage and access</vt:lpstr>
      <vt:lpstr>About visualization </vt:lpstr>
      <vt:lpstr>About visualization Cont.</vt:lpstr>
      <vt:lpstr>About visualization Cont.</vt:lpstr>
      <vt:lpstr>About visualization Cont.</vt:lpstr>
      <vt:lpstr>Benefits of Business intelligence</vt:lpstr>
      <vt:lpstr>Data Analysis example #1</vt:lpstr>
      <vt:lpstr>Data Analysis example #2</vt:lpstr>
      <vt:lpstr>Github</vt:lpstr>
      <vt:lpstr>Conclusion</vt:lpstr>
      <vt:lpstr>References</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Option #2 - Business Intelligence Solution for International Organization</dc:title>
  <dc:creator>Mickayla Sujkowski</dc:creator>
  <cp:lastModifiedBy>Mickayla Sujkowski</cp:lastModifiedBy>
  <cp:revision>11</cp:revision>
  <dcterms:created xsi:type="dcterms:W3CDTF">2021-09-12T18:38:29Z</dcterms:created>
  <dcterms:modified xsi:type="dcterms:W3CDTF">2021-09-13T03:55:01Z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