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B93820-6FC0-4482-A23B-055FF621210F}" v="16" dt="2023-05-25T12:57:19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ł Kukla" userId="d8173c0c6e3cd4cb" providerId="LiveId" clId="{1AB93820-6FC0-4482-A23B-055FF621210F}"/>
    <pc:docChg chg="custSel addSld modSld">
      <pc:chgData name="Michał Kukla" userId="d8173c0c6e3cd4cb" providerId="LiveId" clId="{1AB93820-6FC0-4482-A23B-055FF621210F}" dt="2023-05-25T13:00:06.179" v="287" actId="20577"/>
      <pc:docMkLst>
        <pc:docMk/>
      </pc:docMkLst>
      <pc:sldChg chg="modSp mod">
        <pc:chgData name="Michał Kukla" userId="d8173c0c6e3cd4cb" providerId="LiveId" clId="{1AB93820-6FC0-4482-A23B-055FF621210F}" dt="2023-05-25T13:00:06.179" v="287" actId="20577"/>
        <pc:sldMkLst>
          <pc:docMk/>
          <pc:sldMk cId="2212085247" sldId="260"/>
        </pc:sldMkLst>
        <pc:spChg chg="mod">
          <ac:chgData name="Michał Kukla" userId="d8173c0c6e3cd4cb" providerId="LiveId" clId="{1AB93820-6FC0-4482-A23B-055FF621210F}" dt="2023-05-25T13:00:06.179" v="287" actId="20577"/>
          <ac:spMkLst>
            <pc:docMk/>
            <pc:sldMk cId="2212085247" sldId="260"/>
            <ac:spMk id="2" creationId="{BBD33865-4F6C-A3C3-1FFB-FF48DF8388B3}"/>
          </ac:spMkLst>
        </pc:spChg>
      </pc:sldChg>
      <pc:sldChg chg="addSp modSp mod">
        <pc:chgData name="Michał Kukla" userId="d8173c0c6e3cd4cb" providerId="LiveId" clId="{1AB93820-6FC0-4482-A23B-055FF621210F}" dt="2023-05-24T16:02:00.769" v="52" actId="20577"/>
        <pc:sldMkLst>
          <pc:docMk/>
          <pc:sldMk cId="138436697" sldId="265"/>
        </pc:sldMkLst>
        <pc:spChg chg="add mod">
          <ac:chgData name="Michał Kukla" userId="d8173c0c6e3cd4cb" providerId="LiveId" clId="{1AB93820-6FC0-4482-A23B-055FF621210F}" dt="2023-05-24T16:00:19.239" v="1" actId="20577"/>
          <ac:spMkLst>
            <pc:docMk/>
            <pc:sldMk cId="138436697" sldId="265"/>
            <ac:spMk id="3" creationId="{546931D4-2D18-9BF9-0C9C-8C8688BA8247}"/>
          </ac:spMkLst>
        </pc:spChg>
        <pc:spChg chg="add mod">
          <ac:chgData name="Michał Kukla" userId="d8173c0c6e3cd4cb" providerId="LiveId" clId="{1AB93820-6FC0-4482-A23B-055FF621210F}" dt="2023-05-24T16:00:29.253" v="5" actId="20577"/>
          <ac:spMkLst>
            <pc:docMk/>
            <pc:sldMk cId="138436697" sldId="265"/>
            <ac:spMk id="4" creationId="{897B3C95-CC06-7569-EE70-F8E2D8EC52EF}"/>
          </ac:spMkLst>
        </pc:spChg>
        <pc:spChg chg="add mod">
          <ac:chgData name="Michał Kukla" userId="d8173c0c6e3cd4cb" providerId="LiveId" clId="{1AB93820-6FC0-4482-A23B-055FF621210F}" dt="2023-05-24T16:01:10.225" v="27" actId="20577"/>
          <ac:spMkLst>
            <pc:docMk/>
            <pc:sldMk cId="138436697" sldId="265"/>
            <ac:spMk id="5" creationId="{BDF60B32-A621-28CD-0203-F5CD41423F11}"/>
          </ac:spMkLst>
        </pc:spChg>
        <pc:spChg chg="add mod">
          <ac:chgData name="Michał Kukla" userId="d8173c0c6e3cd4cb" providerId="LiveId" clId="{1AB93820-6FC0-4482-A23B-055FF621210F}" dt="2023-05-24T16:00:31.614" v="7"/>
          <ac:spMkLst>
            <pc:docMk/>
            <pc:sldMk cId="138436697" sldId="265"/>
            <ac:spMk id="8" creationId="{E8B26E64-BCB7-0CF7-30C2-AA1A047E37B9}"/>
          </ac:spMkLst>
        </pc:spChg>
        <pc:spChg chg="add mod">
          <ac:chgData name="Michał Kukla" userId="d8173c0c6e3cd4cb" providerId="LiveId" clId="{1AB93820-6FC0-4482-A23B-055FF621210F}" dt="2023-05-24T16:00:32.130" v="8"/>
          <ac:spMkLst>
            <pc:docMk/>
            <pc:sldMk cId="138436697" sldId="265"/>
            <ac:spMk id="10" creationId="{892856D4-C4F0-655F-217C-5A997025584C}"/>
          </ac:spMkLst>
        </pc:spChg>
        <pc:spChg chg="add mod">
          <ac:chgData name="Michał Kukla" userId="d8173c0c6e3cd4cb" providerId="LiveId" clId="{1AB93820-6FC0-4482-A23B-055FF621210F}" dt="2023-05-24T16:00:52.829" v="20" actId="20577"/>
          <ac:spMkLst>
            <pc:docMk/>
            <pc:sldMk cId="138436697" sldId="265"/>
            <ac:spMk id="12" creationId="{1E157896-D158-1E55-C9EC-AF2BD887818C}"/>
          </ac:spMkLst>
        </pc:spChg>
        <pc:spChg chg="add mod">
          <ac:chgData name="Michał Kukla" userId="d8173c0c6e3cd4cb" providerId="LiveId" clId="{1AB93820-6FC0-4482-A23B-055FF621210F}" dt="2023-05-24T16:00:47.574" v="17" actId="1076"/>
          <ac:spMkLst>
            <pc:docMk/>
            <pc:sldMk cId="138436697" sldId="265"/>
            <ac:spMk id="14" creationId="{65125F7C-FBAE-A929-03F2-7E9BA36F2778}"/>
          </ac:spMkLst>
        </pc:spChg>
        <pc:spChg chg="add mod">
          <ac:chgData name="Michał Kukla" userId="d8173c0c6e3cd4cb" providerId="LiveId" clId="{1AB93820-6FC0-4482-A23B-055FF621210F}" dt="2023-05-24T16:00:40.359" v="14" actId="20577"/>
          <ac:spMkLst>
            <pc:docMk/>
            <pc:sldMk cId="138436697" sldId="265"/>
            <ac:spMk id="16" creationId="{4BF76F04-4DF1-D2EC-8253-6CED3C65188A}"/>
          </ac:spMkLst>
        </pc:spChg>
        <pc:spChg chg="add mod">
          <ac:chgData name="Michał Kukla" userId="d8173c0c6e3cd4cb" providerId="LiveId" clId="{1AB93820-6FC0-4482-A23B-055FF621210F}" dt="2023-05-24T16:01:00.692" v="24" actId="20577"/>
          <ac:spMkLst>
            <pc:docMk/>
            <pc:sldMk cId="138436697" sldId="265"/>
            <ac:spMk id="18" creationId="{A06CB8BB-3E4D-44D2-9607-C7B4170A563E}"/>
          </ac:spMkLst>
        </pc:spChg>
        <pc:spChg chg="add mod">
          <ac:chgData name="Michał Kukla" userId="d8173c0c6e3cd4cb" providerId="LiveId" clId="{1AB93820-6FC0-4482-A23B-055FF621210F}" dt="2023-05-24T16:01:54.816" v="48" actId="20577"/>
          <ac:spMkLst>
            <pc:docMk/>
            <pc:sldMk cId="138436697" sldId="265"/>
            <ac:spMk id="20" creationId="{F21D476E-1B71-14BE-0EA7-0669EFBF6AC1}"/>
          </ac:spMkLst>
        </pc:spChg>
        <pc:spChg chg="add mod">
          <ac:chgData name="Michał Kukla" userId="d8173c0c6e3cd4cb" providerId="LiveId" clId="{1AB93820-6FC0-4482-A23B-055FF621210F}" dt="2023-05-24T16:01:52.524" v="46" actId="20577"/>
          <ac:spMkLst>
            <pc:docMk/>
            <pc:sldMk cId="138436697" sldId="265"/>
            <ac:spMk id="22" creationId="{7AB0E015-5A3A-B9A1-50BE-39304AA539BF}"/>
          </ac:spMkLst>
        </pc:spChg>
        <pc:spChg chg="add mod">
          <ac:chgData name="Michał Kukla" userId="d8173c0c6e3cd4cb" providerId="LiveId" clId="{1AB93820-6FC0-4482-A23B-055FF621210F}" dt="2023-05-24T16:01:49.951" v="44" actId="20577"/>
          <ac:spMkLst>
            <pc:docMk/>
            <pc:sldMk cId="138436697" sldId="265"/>
            <ac:spMk id="24" creationId="{10429011-E456-B96D-AD36-1A8410137358}"/>
          </ac:spMkLst>
        </pc:spChg>
        <pc:spChg chg="add mod">
          <ac:chgData name="Michał Kukla" userId="d8173c0c6e3cd4cb" providerId="LiveId" clId="{1AB93820-6FC0-4482-A23B-055FF621210F}" dt="2023-05-24T16:01:47.018" v="42" actId="20577"/>
          <ac:spMkLst>
            <pc:docMk/>
            <pc:sldMk cId="138436697" sldId="265"/>
            <ac:spMk id="26" creationId="{BFDE5B7E-BDEB-8B9A-5ED8-2650FCD92757}"/>
          </ac:spMkLst>
        </pc:spChg>
        <pc:spChg chg="add mod">
          <ac:chgData name="Michał Kukla" userId="d8173c0c6e3cd4cb" providerId="LiveId" clId="{1AB93820-6FC0-4482-A23B-055FF621210F}" dt="2023-05-24T16:02:00.769" v="52" actId="20577"/>
          <ac:spMkLst>
            <pc:docMk/>
            <pc:sldMk cId="138436697" sldId="265"/>
            <ac:spMk id="28" creationId="{A4B93DFA-DE00-7471-4DF7-22C9207C2D51}"/>
          </ac:spMkLst>
        </pc:spChg>
        <pc:spChg chg="add mod">
          <ac:chgData name="Michał Kukla" userId="d8173c0c6e3cd4cb" providerId="LiveId" clId="{1AB93820-6FC0-4482-A23B-055FF621210F}" dt="2023-05-24T16:01:57.600" v="50" actId="20577"/>
          <ac:spMkLst>
            <pc:docMk/>
            <pc:sldMk cId="138436697" sldId="265"/>
            <ac:spMk id="30" creationId="{ABD1B639-F1C9-2188-10EB-2A9006B73DFF}"/>
          </ac:spMkLst>
        </pc:spChg>
      </pc:sldChg>
      <pc:sldChg chg="addSp delSp modSp new mod">
        <pc:chgData name="Michał Kukla" userId="d8173c0c6e3cd4cb" providerId="LiveId" clId="{1AB93820-6FC0-4482-A23B-055FF621210F}" dt="2023-05-25T12:58:48.903" v="265" actId="14100"/>
        <pc:sldMkLst>
          <pc:docMk/>
          <pc:sldMk cId="3843178539" sldId="269"/>
        </pc:sldMkLst>
        <pc:spChg chg="mod">
          <ac:chgData name="Michał Kukla" userId="d8173c0c6e3cd4cb" providerId="LiveId" clId="{1AB93820-6FC0-4482-A23B-055FF621210F}" dt="2023-05-25T12:57:09.736" v="107" actId="20577"/>
          <ac:spMkLst>
            <pc:docMk/>
            <pc:sldMk cId="3843178539" sldId="269"/>
            <ac:spMk id="2" creationId="{D9B5CF93-A825-54A5-7C5E-F02A8955EC81}"/>
          </ac:spMkLst>
        </pc:spChg>
        <pc:spChg chg="del">
          <ac:chgData name="Michał Kukla" userId="d8173c0c6e3cd4cb" providerId="LiveId" clId="{1AB93820-6FC0-4482-A23B-055FF621210F}" dt="2023-05-25T12:56:30.915" v="54" actId="478"/>
          <ac:spMkLst>
            <pc:docMk/>
            <pc:sldMk cId="3843178539" sldId="269"/>
            <ac:spMk id="3" creationId="{F1F7D97E-BE59-F67B-1FF5-936D1714AF65}"/>
          </ac:spMkLst>
        </pc:spChg>
        <pc:spChg chg="add mod">
          <ac:chgData name="Michał Kukla" userId="d8173c0c6e3cd4cb" providerId="LiveId" clId="{1AB93820-6FC0-4482-A23B-055FF621210F}" dt="2023-05-25T12:58:48.903" v="265" actId="14100"/>
          <ac:spMkLst>
            <pc:docMk/>
            <pc:sldMk cId="3843178539" sldId="269"/>
            <ac:spMk id="8" creationId="{A9DE410C-BDD7-3DE0-12E3-A9835C730B35}"/>
          </ac:spMkLst>
        </pc:spChg>
        <pc:picChg chg="add mod">
          <ac:chgData name="Michał Kukla" userId="d8173c0c6e3cd4cb" providerId="LiveId" clId="{1AB93820-6FC0-4482-A23B-055FF621210F}" dt="2023-05-25T12:56:36.108" v="57" actId="1076"/>
          <ac:picMkLst>
            <pc:docMk/>
            <pc:sldMk cId="3843178539" sldId="269"/>
            <ac:picMk id="5" creationId="{6B7C45E4-29E7-F821-E1CA-0FFD523118FF}"/>
          </ac:picMkLst>
        </pc:picChg>
        <pc:picChg chg="add mod">
          <ac:chgData name="Michał Kukla" userId="d8173c0c6e3cd4cb" providerId="LiveId" clId="{1AB93820-6FC0-4482-A23B-055FF621210F}" dt="2023-05-25T12:56:54.548" v="59" actId="1076"/>
          <ac:picMkLst>
            <pc:docMk/>
            <pc:sldMk cId="3843178539" sldId="269"/>
            <ac:picMk id="7" creationId="{5AD4B3CE-5607-EB5B-0298-F1C814B7AFDF}"/>
          </ac:picMkLst>
        </pc:picChg>
      </pc:sldChg>
    </pc:docChg>
  </pc:docChgLst>
  <pc:docChgLst>
    <pc:chgData name="Kukla Michał 2 (STUD)" userId="ba226d73-cc77-4412-bdc0-77e15d65eaa9" providerId="ADAL" clId="{BC54B23D-CE37-4D05-B5AD-BEB44E0BDF68}"/>
    <pc:docChg chg="undo custSel modSld">
      <pc:chgData name="Kukla Michał 2 (STUD)" userId="ba226d73-cc77-4412-bdc0-77e15d65eaa9" providerId="ADAL" clId="{BC54B23D-CE37-4D05-B5AD-BEB44E0BDF68}" dt="2023-05-23T21:00:52.581" v="132" actId="20577"/>
      <pc:docMkLst>
        <pc:docMk/>
      </pc:docMkLst>
      <pc:sldChg chg="addSp delSp modSp mod">
        <pc:chgData name="Kukla Michał 2 (STUD)" userId="ba226d73-cc77-4412-bdc0-77e15d65eaa9" providerId="ADAL" clId="{BC54B23D-CE37-4D05-B5AD-BEB44E0BDF68}" dt="2023-05-23T20:53:41.231" v="72" actId="14100"/>
        <pc:sldMkLst>
          <pc:docMk/>
          <pc:sldMk cId="3675623571" sldId="266"/>
        </pc:sldMkLst>
        <pc:spChg chg="mod">
          <ac:chgData name="Kukla Michał 2 (STUD)" userId="ba226d73-cc77-4412-bdc0-77e15d65eaa9" providerId="ADAL" clId="{BC54B23D-CE37-4D05-B5AD-BEB44E0BDF68}" dt="2023-05-23T20:48:31.889" v="27" actId="1076"/>
          <ac:spMkLst>
            <pc:docMk/>
            <pc:sldMk cId="3675623571" sldId="266"/>
            <ac:spMk id="2" creationId="{BBD33865-4F6C-A3C3-1FFB-FF48DF8388B3}"/>
          </ac:spMkLst>
        </pc:spChg>
        <pc:spChg chg="del mod">
          <ac:chgData name="Kukla Michał 2 (STUD)" userId="ba226d73-cc77-4412-bdc0-77e15d65eaa9" providerId="ADAL" clId="{BC54B23D-CE37-4D05-B5AD-BEB44E0BDF68}" dt="2023-05-23T20:47:18.221" v="11" actId="478"/>
          <ac:spMkLst>
            <pc:docMk/>
            <pc:sldMk cId="3675623571" sldId="266"/>
            <ac:spMk id="3" creationId="{F85245F7-24CF-9138-7A6B-DB753DAA2E20}"/>
          </ac:spMkLst>
        </pc:spChg>
        <pc:picChg chg="add mod modCrop">
          <ac:chgData name="Kukla Michał 2 (STUD)" userId="ba226d73-cc77-4412-bdc0-77e15d65eaa9" providerId="ADAL" clId="{BC54B23D-CE37-4D05-B5AD-BEB44E0BDF68}" dt="2023-05-23T20:53:41.231" v="72" actId="14100"/>
          <ac:picMkLst>
            <pc:docMk/>
            <pc:sldMk cId="3675623571" sldId="266"/>
            <ac:picMk id="4" creationId="{FA290CBC-6980-F29A-6CA9-732B9E3B6E3A}"/>
          </ac:picMkLst>
        </pc:picChg>
        <pc:picChg chg="add mod">
          <ac:chgData name="Kukla Michał 2 (STUD)" userId="ba226d73-cc77-4412-bdc0-77e15d65eaa9" providerId="ADAL" clId="{BC54B23D-CE37-4D05-B5AD-BEB44E0BDF68}" dt="2023-05-23T20:48:44.488" v="32" actId="14100"/>
          <ac:picMkLst>
            <pc:docMk/>
            <pc:sldMk cId="3675623571" sldId="266"/>
            <ac:picMk id="7" creationId="{9F04DA0A-4AE0-8F2E-DAAD-C7F5E2F05466}"/>
          </ac:picMkLst>
        </pc:picChg>
        <pc:picChg chg="add mod">
          <ac:chgData name="Kukla Michał 2 (STUD)" userId="ba226d73-cc77-4412-bdc0-77e15d65eaa9" providerId="ADAL" clId="{BC54B23D-CE37-4D05-B5AD-BEB44E0BDF68}" dt="2023-05-23T20:49:06.098" v="38" actId="1076"/>
          <ac:picMkLst>
            <pc:docMk/>
            <pc:sldMk cId="3675623571" sldId="266"/>
            <ac:picMk id="9" creationId="{5B232896-495A-8DCE-1035-5278F5FB509E}"/>
          </ac:picMkLst>
        </pc:picChg>
        <pc:picChg chg="add mod">
          <ac:chgData name="Kukla Michał 2 (STUD)" userId="ba226d73-cc77-4412-bdc0-77e15d65eaa9" providerId="ADAL" clId="{BC54B23D-CE37-4D05-B5AD-BEB44E0BDF68}" dt="2023-05-23T20:52:07.222" v="69" actId="1076"/>
          <ac:picMkLst>
            <pc:docMk/>
            <pc:sldMk cId="3675623571" sldId="266"/>
            <ac:picMk id="11" creationId="{01368279-4BE0-3501-927D-FFC201E958A3}"/>
          </ac:picMkLst>
        </pc:picChg>
        <pc:picChg chg="add mod">
          <ac:chgData name="Kukla Michał 2 (STUD)" userId="ba226d73-cc77-4412-bdc0-77e15d65eaa9" providerId="ADAL" clId="{BC54B23D-CE37-4D05-B5AD-BEB44E0BDF68}" dt="2023-05-23T20:50:30.765" v="53" actId="1076"/>
          <ac:picMkLst>
            <pc:docMk/>
            <pc:sldMk cId="3675623571" sldId="266"/>
            <ac:picMk id="13" creationId="{AC5954B9-9F2C-02EA-385B-352037A829B5}"/>
          </ac:picMkLst>
        </pc:picChg>
        <pc:picChg chg="add mod">
          <ac:chgData name="Kukla Michał 2 (STUD)" userId="ba226d73-cc77-4412-bdc0-77e15d65eaa9" providerId="ADAL" clId="{BC54B23D-CE37-4D05-B5AD-BEB44E0BDF68}" dt="2023-05-23T20:50:01.649" v="47" actId="14100"/>
          <ac:picMkLst>
            <pc:docMk/>
            <pc:sldMk cId="3675623571" sldId="266"/>
            <ac:picMk id="15" creationId="{CF7C890B-600C-2721-C1D5-2F7B212933CE}"/>
          </ac:picMkLst>
        </pc:picChg>
        <pc:picChg chg="add mod">
          <ac:chgData name="Kukla Michał 2 (STUD)" userId="ba226d73-cc77-4412-bdc0-77e15d65eaa9" providerId="ADAL" clId="{BC54B23D-CE37-4D05-B5AD-BEB44E0BDF68}" dt="2023-05-23T20:50:27.494" v="52" actId="14100"/>
          <ac:picMkLst>
            <pc:docMk/>
            <pc:sldMk cId="3675623571" sldId="266"/>
            <ac:picMk id="17" creationId="{07A15F18-FEDD-25D7-5CB4-0E1B47F6A701}"/>
          </ac:picMkLst>
        </pc:picChg>
        <pc:picChg chg="add mod">
          <ac:chgData name="Kukla Michał 2 (STUD)" userId="ba226d73-cc77-4412-bdc0-77e15d65eaa9" providerId="ADAL" clId="{BC54B23D-CE37-4D05-B5AD-BEB44E0BDF68}" dt="2023-05-23T20:52:07.222" v="69" actId="1076"/>
          <ac:picMkLst>
            <pc:docMk/>
            <pc:sldMk cId="3675623571" sldId="266"/>
            <ac:picMk id="19" creationId="{AD3DCA64-5C0B-9556-14A5-35DC7479EF05}"/>
          </ac:picMkLst>
        </pc:picChg>
        <pc:picChg chg="add mod">
          <ac:chgData name="Kukla Michał 2 (STUD)" userId="ba226d73-cc77-4412-bdc0-77e15d65eaa9" providerId="ADAL" clId="{BC54B23D-CE37-4D05-B5AD-BEB44E0BDF68}" dt="2023-05-23T20:51:15.303" v="61" actId="14100"/>
          <ac:picMkLst>
            <pc:docMk/>
            <pc:sldMk cId="3675623571" sldId="266"/>
            <ac:picMk id="21" creationId="{3C6251BC-2BDA-BE42-B9C7-D234E938E006}"/>
          </ac:picMkLst>
        </pc:picChg>
      </pc:sldChg>
      <pc:sldChg chg="addSp delSp modSp mod">
        <pc:chgData name="Kukla Michał 2 (STUD)" userId="ba226d73-cc77-4412-bdc0-77e15d65eaa9" providerId="ADAL" clId="{BC54B23D-CE37-4D05-B5AD-BEB44E0BDF68}" dt="2023-05-23T21:00:52.581" v="132" actId="20577"/>
        <pc:sldMkLst>
          <pc:docMk/>
          <pc:sldMk cId="1877938252" sldId="267"/>
        </pc:sldMkLst>
        <pc:spChg chg="mod">
          <ac:chgData name="Kukla Michał 2 (STUD)" userId="ba226d73-cc77-4412-bdc0-77e15d65eaa9" providerId="ADAL" clId="{BC54B23D-CE37-4D05-B5AD-BEB44E0BDF68}" dt="2023-05-23T21:00:52.581" v="132" actId="20577"/>
          <ac:spMkLst>
            <pc:docMk/>
            <pc:sldMk cId="1877938252" sldId="267"/>
            <ac:spMk id="2" creationId="{BBD33865-4F6C-A3C3-1FFB-FF48DF8388B3}"/>
          </ac:spMkLst>
        </pc:spChg>
        <pc:spChg chg="del">
          <ac:chgData name="Kukla Michał 2 (STUD)" userId="ba226d73-cc77-4412-bdc0-77e15d65eaa9" providerId="ADAL" clId="{BC54B23D-CE37-4D05-B5AD-BEB44E0BDF68}" dt="2023-05-23T20:58:50.823" v="87" actId="478"/>
          <ac:spMkLst>
            <pc:docMk/>
            <pc:sldMk cId="1877938252" sldId="267"/>
            <ac:spMk id="3" creationId="{F85245F7-24CF-9138-7A6B-DB753DAA2E20}"/>
          </ac:spMkLst>
        </pc:spChg>
        <pc:picChg chg="add mod">
          <ac:chgData name="Kukla Michał 2 (STUD)" userId="ba226d73-cc77-4412-bdc0-77e15d65eaa9" providerId="ADAL" clId="{BC54B23D-CE37-4D05-B5AD-BEB44E0BDF68}" dt="2023-05-23T20:58:55.871" v="89" actId="1076"/>
          <ac:picMkLst>
            <pc:docMk/>
            <pc:sldMk cId="1877938252" sldId="267"/>
            <ac:picMk id="5" creationId="{08088608-F96B-7FD5-B85B-C3770CA945B5}"/>
          </ac:picMkLst>
        </pc:picChg>
        <pc:picChg chg="add mod">
          <ac:chgData name="Kukla Michał 2 (STUD)" userId="ba226d73-cc77-4412-bdc0-77e15d65eaa9" providerId="ADAL" clId="{BC54B23D-CE37-4D05-B5AD-BEB44E0BDF68}" dt="2023-05-23T20:59:10.679" v="92" actId="14100"/>
          <ac:picMkLst>
            <pc:docMk/>
            <pc:sldMk cId="1877938252" sldId="267"/>
            <ac:picMk id="7" creationId="{6DB12A3C-491E-903F-54B3-E7F038C0E873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3T19:59:09.5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0,'593'0,"-572"0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3T19:59:11.1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3T19:59:19.1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1,'4'0,"6"0,5 0,4 0,4 0,1 0,2 0,-1 0,1 0,-5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3T19:59:20.8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3T19:59:22.8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3T19:59:27.5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66 176,'298'0,"-291"0,1 0,-1-1,1 0,-1 0,1-1,11-4,-17 5,-1 1,1-1,-1 1,1-1,-1 0,1 0,-1 0,0 0,0 0,1 0,-1 0,0 0,0 0,0-1,0 1,0 0,0-1,0 1,-1-1,1 1,-1-1,1 1,-1-1,1 0,-1 1,0-1,0 1,1-1,-1 0,0 1,-1-1,1 0,0 1,0-1,-1 1,1-1,-2-1,1 0,0 1,0 0,0 0,-1 0,1 0,-1 0,1 0,-1 1,0-1,0 0,1 1,-1-1,0 1,-1 0,1 0,0 0,0 0,-1 0,1 0,0 0,-5 0,-6-1,0 0,0 1,-14 1,1 0,11-2,2-1,-1-1,0 0,1 0,0-1,-14-8,12 6,-1 1,1 0,-31-7,43 12,-53-5,53 6,0 0,0 0,0 0,0 0,0 1,0-1,0 1,0 0,1 0,-1 0,0 0,0 1,1-1,-1 0,-4 4,7-4,-1-1,1 1,-1-1,1 0,0 1,-1-1,1 1,0-1,-1 1,1-1,0 1,-1-1,1 1,0-1,0 1,0 0,0-1,0 1,-1-1,1 1,0-1,0 1,0 0,0-1,1 1,-1-1,0 1,0 0,0-1,1 1,-1 0,1 0,0 0,0 0,0 0,0 0,0 0,1 0,-1-1,0 1,0 0,0-1,3 1,37 8,-17-7,-1-2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61FB-48D9-4391-8FC2-68ED88FDB9C0}" type="datetimeFigureOut">
              <a:rPr lang="pl-PL" smtClean="0"/>
              <a:t>24.05.2023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D4C3-69CD-42BE-B77A-5C6110570F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1045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61FB-48D9-4391-8FC2-68ED88FDB9C0}" type="datetimeFigureOut">
              <a:rPr lang="pl-PL" smtClean="0"/>
              <a:t>24.05.2023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D4C3-69CD-42BE-B77A-5C6110570F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726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61FB-48D9-4391-8FC2-68ED88FDB9C0}" type="datetimeFigureOut">
              <a:rPr lang="pl-PL" smtClean="0"/>
              <a:t>24.05.2023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D4C3-69CD-42BE-B77A-5C6110570F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5390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61FB-48D9-4391-8FC2-68ED88FDB9C0}" type="datetimeFigureOut">
              <a:rPr lang="pl-PL" smtClean="0"/>
              <a:t>24.05.2023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D4C3-69CD-42BE-B77A-5C6110570F80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1415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61FB-48D9-4391-8FC2-68ED88FDB9C0}" type="datetimeFigureOut">
              <a:rPr lang="pl-PL" smtClean="0"/>
              <a:t>24.05.2023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D4C3-69CD-42BE-B77A-5C6110570F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374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61FB-48D9-4391-8FC2-68ED88FDB9C0}" type="datetimeFigureOut">
              <a:rPr lang="pl-PL" smtClean="0"/>
              <a:t>24.05.2023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D4C3-69CD-42BE-B77A-5C6110570F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2827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61FB-48D9-4391-8FC2-68ED88FDB9C0}" type="datetimeFigureOut">
              <a:rPr lang="pl-PL" smtClean="0"/>
              <a:t>24.05.2023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D4C3-69CD-42BE-B77A-5C6110570F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051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61FB-48D9-4391-8FC2-68ED88FDB9C0}" type="datetimeFigureOut">
              <a:rPr lang="pl-PL" smtClean="0"/>
              <a:t>24.05.2023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D4C3-69CD-42BE-B77A-5C6110570F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3495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61FB-48D9-4391-8FC2-68ED88FDB9C0}" type="datetimeFigureOut">
              <a:rPr lang="pl-PL" smtClean="0"/>
              <a:t>24.05.2023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D4C3-69CD-42BE-B77A-5C6110570F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465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61FB-48D9-4391-8FC2-68ED88FDB9C0}" type="datetimeFigureOut">
              <a:rPr lang="pl-PL" smtClean="0"/>
              <a:t>24.05.2023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D4C3-69CD-42BE-B77A-5C6110570F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285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61FB-48D9-4391-8FC2-68ED88FDB9C0}" type="datetimeFigureOut">
              <a:rPr lang="pl-PL" smtClean="0"/>
              <a:t>24.05.2023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D4C3-69CD-42BE-B77A-5C6110570F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764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61FB-48D9-4391-8FC2-68ED88FDB9C0}" type="datetimeFigureOut">
              <a:rPr lang="pl-PL" smtClean="0"/>
              <a:t>24.05.2023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D4C3-69CD-42BE-B77A-5C6110570F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932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61FB-48D9-4391-8FC2-68ED88FDB9C0}" type="datetimeFigureOut">
              <a:rPr lang="pl-PL" smtClean="0"/>
              <a:t>24.05.2023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D4C3-69CD-42BE-B77A-5C6110570F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00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61FB-48D9-4391-8FC2-68ED88FDB9C0}" type="datetimeFigureOut">
              <a:rPr lang="pl-PL" smtClean="0"/>
              <a:t>24.05.2023</a:t>
            </a:fld>
            <a:endParaRPr lang="pl-P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D4C3-69CD-42BE-B77A-5C6110570F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00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61FB-48D9-4391-8FC2-68ED88FDB9C0}" type="datetimeFigureOut">
              <a:rPr lang="pl-PL" smtClean="0"/>
              <a:t>24.05.2023</a:t>
            </a:fld>
            <a:endParaRPr lang="pl-P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D4C3-69CD-42BE-B77A-5C6110570F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26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61FB-48D9-4391-8FC2-68ED88FDB9C0}" type="datetimeFigureOut">
              <a:rPr lang="pl-PL" smtClean="0"/>
              <a:t>24.05.2023</a:t>
            </a:fld>
            <a:endParaRPr lang="pl-P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D4C3-69CD-42BE-B77A-5C6110570F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205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61FB-48D9-4391-8FC2-68ED88FDB9C0}" type="datetimeFigureOut">
              <a:rPr lang="pl-PL" smtClean="0"/>
              <a:t>24.05.2023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D4C3-69CD-42BE-B77A-5C6110570F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175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A761FB-48D9-4391-8FC2-68ED88FDB9C0}" type="datetimeFigureOut">
              <a:rPr lang="pl-PL" smtClean="0"/>
              <a:t>24.05.2023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D4C3-69CD-42BE-B77A-5C6110570F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9566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3.xml"/><Relationship Id="rId18" Type="http://schemas.openxmlformats.org/officeDocument/2006/relationships/image" Target="../media/image25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30.png"/><Relationship Id="rId17" Type="http://schemas.openxmlformats.org/officeDocument/2006/relationships/customXml" Target="../ink/ink6.xml"/><Relationship Id="rId2" Type="http://schemas.openxmlformats.org/officeDocument/2006/relationships/image" Target="../media/image18.png"/><Relationship Id="rId16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customXml" Target="../ink/ink2.xml"/><Relationship Id="rId5" Type="http://schemas.openxmlformats.org/officeDocument/2006/relationships/image" Target="../media/image21.png"/><Relationship Id="rId15" Type="http://schemas.openxmlformats.org/officeDocument/2006/relationships/customXml" Target="../ink/ink4.xml"/><Relationship Id="rId10" Type="http://schemas.openxmlformats.org/officeDocument/2006/relationships/image" Target="../media/image220.png"/><Relationship Id="rId4" Type="http://schemas.openxmlformats.org/officeDocument/2006/relationships/image" Target="../media/image20.png"/><Relationship Id="rId9" Type="http://schemas.openxmlformats.org/officeDocument/2006/relationships/customXml" Target="../ink/ink1.xml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15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6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mini.pw.edu.pl/~pawelece/lab_mn/mn_proj2_informacje.pdf" TargetMode="External"/><Relationship Id="rId2" Type="http://schemas.openxmlformats.org/officeDocument/2006/relationships/hyperlink" Target="http://pages.mini.pw.edu.pl/~wrobeli/MN_zima_2022-23/mn_pliki/Zapiski_numeryczne_2022-23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l.wikipedia.org/wiki/Metoda_Newtona" TargetMode="External"/><Relationship Id="rId4" Type="http://schemas.openxmlformats.org/officeDocument/2006/relationships/hyperlink" Target="https://pl.wikipedia.org/wiki/Isaac_Newt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B7DF1A-8A56-0ACC-F8E8-808DBA56E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400" dirty="0"/>
              <a:t>15.) Metoda Newtona i zmodyfikowana metoda Newtona wyznaczania zer pojedynczych i podwójnych funkcji f: R → R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D95A9AF-9543-E047-3F8B-AC1661C0F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3631" y="5586676"/>
            <a:ext cx="2292438" cy="509323"/>
          </a:xfrm>
        </p:spPr>
        <p:txBody>
          <a:bodyPr/>
          <a:lstStyle/>
          <a:p>
            <a:r>
              <a:rPr lang="pl-PL" dirty="0"/>
              <a:t>Michał Kukla</a:t>
            </a:r>
          </a:p>
        </p:txBody>
      </p:sp>
    </p:spTree>
    <p:extLst>
      <p:ext uri="{BB962C8B-B14F-4D97-AF65-F5344CB8AC3E}">
        <p14:creationId xmlns:p14="http://schemas.microsoft.com/office/powerpoint/2010/main" val="1591009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D33865-4F6C-A3C3-1FFB-FF48DF83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73" y="310675"/>
            <a:ext cx="9404723" cy="1400530"/>
          </a:xfrm>
        </p:spPr>
        <p:txBody>
          <a:bodyPr/>
          <a:lstStyle/>
          <a:p>
            <a:r>
              <a:rPr lang="pl-PL" dirty="0"/>
              <a:t>Wyniki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3FBD569-2481-9890-AC3F-8ACC603F1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115" y="816742"/>
            <a:ext cx="1735770" cy="6041254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6AA813F0-F9BC-1A0C-8E03-A69ECA817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506" y="816746"/>
            <a:ext cx="861456" cy="6041254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8AF9DA86-07CC-A4E0-FFC5-4A038A595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671" y="816745"/>
            <a:ext cx="2026481" cy="6041255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88E4669-906C-AFF3-B22F-F2C21002A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9507" y="816744"/>
            <a:ext cx="1907843" cy="6041256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1D805F89-550E-E41A-2D07-F4C15DA30B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6059" y="816742"/>
            <a:ext cx="1965194" cy="6041257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455296F4-B40A-553E-1ACD-3EDB7B5F25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450" y="5042516"/>
            <a:ext cx="1833708" cy="1624347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FD3C7350-F886-7777-352E-5828E95307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92" y="1844574"/>
            <a:ext cx="3100911" cy="21858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Pismo odręczne 18">
                <a:extLst>
                  <a:ext uri="{FF2B5EF4-FFF2-40B4-BE49-F238E27FC236}">
                    <a16:creationId xmlns:a16="http://schemas.microsoft.com/office/drawing/2014/main" id="{576F4470-3D8D-5D7D-6C1C-D196C415C02E}"/>
                  </a:ext>
                </a:extLst>
              </p14:cNvPr>
              <p14:cNvContentPartPr/>
              <p14:nvPr/>
            </p14:nvContentPartPr>
            <p14:xfrm>
              <a:off x="5583534" y="6693592"/>
              <a:ext cx="221400" cy="360"/>
            </p14:xfrm>
          </p:contentPart>
        </mc:Choice>
        <mc:Fallback xmlns="">
          <p:pic>
            <p:nvPicPr>
              <p:cNvPr id="19" name="Pismo odręczne 18">
                <a:extLst>
                  <a:ext uri="{FF2B5EF4-FFF2-40B4-BE49-F238E27FC236}">
                    <a16:creationId xmlns:a16="http://schemas.microsoft.com/office/drawing/2014/main" id="{576F4470-3D8D-5D7D-6C1C-D196C415C02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29534" y="6585592"/>
                <a:ext cx="329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Pismo odręczne 19">
                <a:extLst>
                  <a:ext uri="{FF2B5EF4-FFF2-40B4-BE49-F238E27FC236}">
                    <a16:creationId xmlns:a16="http://schemas.microsoft.com/office/drawing/2014/main" id="{2C1859D9-17A6-86C3-7407-8DA479F7B1B8}"/>
                  </a:ext>
                </a:extLst>
              </p14:cNvPr>
              <p14:cNvContentPartPr/>
              <p14:nvPr/>
            </p14:nvContentPartPr>
            <p14:xfrm>
              <a:off x="5263854" y="5272672"/>
              <a:ext cx="360" cy="360"/>
            </p14:xfrm>
          </p:contentPart>
        </mc:Choice>
        <mc:Fallback xmlns="">
          <p:pic>
            <p:nvPicPr>
              <p:cNvPr id="20" name="Pismo odręczne 19">
                <a:extLst>
                  <a:ext uri="{FF2B5EF4-FFF2-40B4-BE49-F238E27FC236}">
                    <a16:creationId xmlns:a16="http://schemas.microsoft.com/office/drawing/2014/main" id="{2C1859D9-17A6-86C3-7407-8DA479F7B1B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09854" y="516503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" name="Pismo odręczne 20">
                <a:extLst>
                  <a:ext uri="{FF2B5EF4-FFF2-40B4-BE49-F238E27FC236}">
                    <a16:creationId xmlns:a16="http://schemas.microsoft.com/office/drawing/2014/main" id="{C422776A-306E-2652-6040-6F0EFD9996C5}"/>
                  </a:ext>
                </a:extLst>
              </p14:cNvPr>
              <p14:cNvContentPartPr/>
              <p14:nvPr/>
            </p14:nvContentPartPr>
            <p14:xfrm>
              <a:off x="8734974" y="4535752"/>
              <a:ext cx="70200" cy="360"/>
            </p14:xfrm>
          </p:contentPart>
        </mc:Choice>
        <mc:Fallback xmlns="">
          <p:pic>
            <p:nvPicPr>
              <p:cNvPr id="21" name="Pismo odręczne 20">
                <a:extLst>
                  <a:ext uri="{FF2B5EF4-FFF2-40B4-BE49-F238E27FC236}">
                    <a16:creationId xmlns:a16="http://schemas.microsoft.com/office/drawing/2014/main" id="{C422776A-306E-2652-6040-6F0EFD9996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681334" y="4428112"/>
                <a:ext cx="177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Pismo odręczne 21">
                <a:extLst>
                  <a:ext uri="{FF2B5EF4-FFF2-40B4-BE49-F238E27FC236}">
                    <a16:creationId xmlns:a16="http://schemas.microsoft.com/office/drawing/2014/main" id="{4B8DC9CA-16C2-24B5-D51A-855BEEA956A2}"/>
                  </a:ext>
                </a:extLst>
              </p14:cNvPr>
              <p14:cNvContentPartPr/>
              <p14:nvPr/>
            </p14:nvContentPartPr>
            <p14:xfrm>
              <a:off x="8327094" y="3080272"/>
              <a:ext cx="360" cy="360"/>
            </p14:xfrm>
          </p:contentPart>
        </mc:Choice>
        <mc:Fallback xmlns="">
          <p:pic>
            <p:nvPicPr>
              <p:cNvPr id="22" name="Pismo odręczne 21">
                <a:extLst>
                  <a:ext uri="{FF2B5EF4-FFF2-40B4-BE49-F238E27FC236}">
                    <a16:creationId xmlns:a16="http://schemas.microsoft.com/office/drawing/2014/main" id="{4B8DC9CA-16C2-24B5-D51A-855BEEA956A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73094" y="297263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Pismo odręczne 22">
                <a:extLst>
                  <a:ext uri="{FF2B5EF4-FFF2-40B4-BE49-F238E27FC236}">
                    <a16:creationId xmlns:a16="http://schemas.microsoft.com/office/drawing/2014/main" id="{BA11F346-6FF4-E533-BF26-E62B2F7F5417}"/>
                  </a:ext>
                </a:extLst>
              </p14:cNvPr>
              <p14:cNvContentPartPr/>
              <p14:nvPr/>
            </p14:nvContentPartPr>
            <p14:xfrm>
              <a:off x="8335374" y="5193112"/>
              <a:ext cx="360" cy="360"/>
            </p14:xfrm>
          </p:contentPart>
        </mc:Choice>
        <mc:Fallback xmlns="">
          <p:pic>
            <p:nvPicPr>
              <p:cNvPr id="23" name="Pismo odręczne 22">
                <a:extLst>
                  <a:ext uri="{FF2B5EF4-FFF2-40B4-BE49-F238E27FC236}">
                    <a16:creationId xmlns:a16="http://schemas.microsoft.com/office/drawing/2014/main" id="{BA11F346-6FF4-E533-BF26-E62B2F7F541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81734" y="50854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" name="Pismo odręczne 23">
                <a:extLst>
                  <a:ext uri="{FF2B5EF4-FFF2-40B4-BE49-F238E27FC236}">
                    <a16:creationId xmlns:a16="http://schemas.microsoft.com/office/drawing/2014/main" id="{033D565C-8592-2BAA-930E-9B4866BF9E47}"/>
                  </a:ext>
                </a:extLst>
              </p14:cNvPr>
              <p14:cNvContentPartPr/>
              <p14:nvPr/>
            </p14:nvContentPartPr>
            <p14:xfrm>
              <a:off x="8711574" y="6638872"/>
              <a:ext cx="164160" cy="63360"/>
            </p14:xfrm>
          </p:contentPart>
        </mc:Choice>
        <mc:Fallback xmlns="">
          <p:pic>
            <p:nvPicPr>
              <p:cNvPr id="24" name="Pismo odręczne 23">
                <a:extLst>
                  <a:ext uri="{FF2B5EF4-FFF2-40B4-BE49-F238E27FC236}">
                    <a16:creationId xmlns:a16="http://schemas.microsoft.com/office/drawing/2014/main" id="{033D565C-8592-2BAA-930E-9B4866BF9E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657574" y="6531232"/>
                <a:ext cx="271800" cy="27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4047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D33865-4F6C-A3C3-1FFB-FF48DF83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58" y="291869"/>
            <a:ext cx="9934803" cy="1400530"/>
          </a:xfrm>
        </p:spPr>
        <p:txBody>
          <a:bodyPr/>
          <a:lstStyle/>
          <a:p>
            <a:r>
              <a:rPr lang="pl-PL" dirty="0"/>
              <a:t>Który wyraz przybliżenia był szukanym pierwiastkiem?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3930A19-65A4-C650-6101-61B7A9663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373" y="4292198"/>
            <a:ext cx="790685" cy="81926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B156DC5-D78F-C677-857F-558FF2130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58" y="1979779"/>
            <a:ext cx="4286267" cy="3021467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3ECFFD48-6497-A8A7-9FCD-D9F0F8369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058" y="5732858"/>
            <a:ext cx="943107" cy="828791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DB6F6BE6-DFFB-5E9D-8751-A44C26267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8121" y="5732859"/>
            <a:ext cx="902089" cy="840180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79FE6EBB-9E62-E9AB-E9B5-4D1671EA69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8336" y="1851207"/>
            <a:ext cx="847843" cy="905001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B316BB2F-801C-63E7-25BD-7BF9ECCA89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6179" y="1857848"/>
            <a:ext cx="908568" cy="898360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90781344-D583-0C31-FBC9-D7B8144BBC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8336" y="3041142"/>
            <a:ext cx="1028844" cy="771633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FFB405B3-76BF-A6E5-399A-9E3FC4F689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8336" y="4037095"/>
            <a:ext cx="1086002" cy="857370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5F6A57A0-9172-B3AC-2129-C6471773F0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8336" y="5001246"/>
            <a:ext cx="828791" cy="857370"/>
          </a:xfrm>
          <a:prstGeom prst="rect">
            <a:avLst/>
          </a:prstGeom>
        </p:spPr>
      </p:pic>
      <p:pic>
        <p:nvPicPr>
          <p:cNvPr id="23" name="Obraz 22">
            <a:extLst>
              <a:ext uri="{FF2B5EF4-FFF2-40B4-BE49-F238E27FC236}">
                <a16:creationId xmlns:a16="http://schemas.microsoft.com/office/drawing/2014/main" id="{5E085BEF-3531-F849-4C2A-66687C76A5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27127" y="5006427"/>
            <a:ext cx="927620" cy="857798"/>
          </a:xfrm>
          <a:prstGeom prst="rect">
            <a:avLst/>
          </a:prstGeom>
        </p:spPr>
      </p:pic>
      <p:pic>
        <p:nvPicPr>
          <p:cNvPr id="25" name="Obraz 24">
            <a:extLst>
              <a:ext uri="{FF2B5EF4-FFF2-40B4-BE49-F238E27FC236}">
                <a16:creationId xmlns:a16="http://schemas.microsoft.com/office/drawing/2014/main" id="{FDFDF055-BCA1-0B3E-5238-9EF7886382A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8336" y="6017424"/>
            <a:ext cx="762106" cy="771633"/>
          </a:xfrm>
          <a:prstGeom prst="rect">
            <a:avLst/>
          </a:prstGeom>
        </p:spPr>
      </p:pic>
      <p:pic>
        <p:nvPicPr>
          <p:cNvPr id="27" name="Obraz 26">
            <a:extLst>
              <a:ext uri="{FF2B5EF4-FFF2-40B4-BE49-F238E27FC236}">
                <a16:creationId xmlns:a16="http://schemas.microsoft.com/office/drawing/2014/main" id="{4FC61310-FB3B-65D0-FEE7-121AC7DAEC3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41865" y="1833871"/>
            <a:ext cx="819264" cy="771633"/>
          </a:xfrm>
          <a:prstGeom prst="rect">
            <a:avLst/>
          </a:prstGeom>
        </p:spPr>
      </p:pic>
      <p:pic>
        <p:nvPicPr>
          <p:cNvPr id="29" name="Obraz 28">
            <a:extLst>
              <a:ext uri="{FF2B5EF4-FFF2-40B4-BE49-F238E27FC236}">
                <a16:creationId xmlns:a16="http://schemas.microsoft.com/office/drawing/2014/main" id="{AE97D8D4-7C2C-2E59-05A0-19A5C491150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51391" y="2839058"/>
            <a:ext cx="809738" cy="790685"/>
          </a:xfrm>
          <a:prstGeom prst="rect">
            <a:avLst/>
          </a:prstGeom>
        </p:spPr>
      </p:pic>
      <p:pic>
        <p:nvPicPr>
          <p:cNvPr id="31" name="Obraz 30">
            <a:extLst>
              <a:ext uri="{FF2B5EF4-FFF2-40B4-BE49-F238E27FC236}">
                <a16:creationId xmlns:a16="http://schemas.microsoft.com/office/drawing/2014/main" id="{E099D7BD-6512-A5AD-D0C8-9386A05DE51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78750" y="3874460"/>
            <a:ext cx="857370" cy="847843"/>
          </a:xfrm>
          <a:prstGeom prst="rect">
            <a:avLst/>
          </a:prstGeom>
        </p:spPr>
      </p:pic>
      <p:pic>
        <p:nvPicPr>
          <p:cNvPr id="33" name="Obraz 32">
            <a:extLst>
              <a:ext uri="{FF2B5EF4-FFF2-40B4-BE49-F238E27FC236}">
                <a16:creationId xmlns:a16="http://schemas.microsoft.com/office/drawing/2014/main" id="{CB57CF66-8280-185B-D7B6-E7DB4713558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59698" y="5001246"/>
            <a:ext cx="876422" cy="781159"/>
          </a:xfrm>
          <a:prstGeom prst="rect">
            <a:avLst/>
          </a:prstGeom>
        </p:spPr>
      </p:pic>
      <p:pic>
        <p:nvPicPr>
          <p:cNvPr id="35" name="Obraz 34">
            <a:extLst>
              <a:ext uri="{FF2B5EF4-FFF2-40B4-BE49-F238E27FC236}">
                <a16:creationId xmlns:a16="http://schemas.microsoft.com/office/drawing/2014/main" id="{206C2D02-8893-6F4E-59D5-39B75014A83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371448" y="1833871"/>
            <a:ext cx="857370" cy="781159"/>
          </a:xfrm>
          <a:prstGeom prst="rect">
            <a:avLst/>
          </a:prstGeom>
        </p:spPr>
      </p:pic>
      <p:pic>
        <p:nvPicPr>
          <p:cNvPr id="37" name="Obraz 36">
            <a:extLst>
              <a:ext uri="{FF2B5EF4-FFF2-40B4-BE49-F238E27FC236}">
                <a16:creationId xmlns:a16="http://schemas.microsoft.com/office/drawing/2014/main" id="{D8573A22-0DDF-1A29-77EB-37A5E5FA16B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90501" y="2993511"/>
            <a:ext cx="838317" cy="819264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546931D4-2D18-9BF9-0C9C-8C8688BA8247}"/>
              </a:ext>
            </a:extLst>
          </p:cNvPr>
          <p:cNvSpPr txBox="1"/>
          <p:nvPr/>
        </p:nvSpPr>
        <p:spPr>
          <a:xfrm>
            <a:off x="4775373" y="3934047"/>
            <a:ext cx="39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97B3C95-CC06-7569-EE70-F8E2D8EC52EF}"/>
              </a:ext>
            </a:extLst>
          </p:cNvPr>
          <p:cNvSpPr txBox="1"/>
          <p:nvPr/>
        </p:nvSpPr>
        <p:spPr>
          <a:xfrm>
            <a:off x="4699850" y="5306580"/>
            <a:ext cx="39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B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DF60B32-A621-28CD-0203-F5CD41423F11}"/>
              </a:ext>
            </a:extLst>
          </p:cNvPr>
          <p:cNvSpPr txBox="1"/>
          <p:nvPr/>
        </p:nvSpPr>
        <p:spPr>
          <a:xfrm>
            <a:off x="6860442" y="6192317"/>
            <a:ext cx="39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G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E8B26E64-BCB7-0CF7-30C2-AA1A047E37B9}"/>
              </a:ext>
            </a:extLst>
          </p:cNvPr>
          <p:cNvSpPr txBox="1"/>
          <p:nvPr/>
        </p:nvSpPr>
        <p:spPr>
          <a:xfrm>
            <a:off x="5080173" y="4238847"/>
            <a:ext cx="39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892856D4-C4F0-655F-217C-5A997025584C}"/>
              </a:ext>
            </a:extLst>
          </p:cNvPr>
          <p:cNvSpPr txBox="1"/>
          <p:nvPr/>
        </p:nvSpPr>
        <p:spPr>
          <a:xfrm>
            <a:off x="5232573" y="4391247"/>
            <a:ext cx="39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1E157896-D158-1E55-C9EC-AF2BD887818C}"/>
              </a:ext>
            </a:extLst>
          </p:cNvPr>
          <p:cNvSpPr txBox="1"/>
          <p:nvPr/>
        </p:nvSpPr>
        <p:spPr>
          <a:xfrm>
            <a:off x="7184338" y="4254925"/>
            <a:ext cx="39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E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65125F7C-FBAE-A929-03F2-7E9BA36F2778}"/>
              </a:ext>
            </a:extLst>
          </p:cNvPr>
          <p:cNvSpPr txBox="1"/>
          <p:nvPr/>
        </p:nvSpPr>
        <p:spPr>
          <a:xfrm>
            <a:off x="7120165" y="3119537"/>
            <a:ext cx="39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4BF76F04-4DF1-D2EC-8253-6CED3C65188A}"/>
              </a:ext>
            </a:extLst>
          </p:cNvPr>
          <p:cNvSpPr txBox="1"/>
          <p:nvPr/>
        </p:nvSpPr>
        <p:spPr>
          <a:xfrm>
            <a:off x="6641337" y="1496458"/>
            <a:ext cx="39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C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A06CB8BB-3E4D-44D2-9607-C7B4170A563E}"/>
              </a:ext>
            </a:extLst>
          </p:cNvPr>
          <p:cNvSpPr txBox="1"/>
          <p:nvPr/>
        </p:nvSpPr>
        <p:spPr>
          <a:xfrm>
            <a:off x="7830728" y="5245265"/>
            <a:ext cx="39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F21D476E-1B71-14BE-0EA7-0669EFBF6AC1}"/>
              </a:ext>
            </a:extLst>
          </p:cNvPr>
          <p:cNvSpPr txBox="1"/>
          <p:nvPr/>
        </p:nvSpPr>
        <p:spPr>
          <a:xfrm>
            <a:off x="9651248" y="5310391"/>
            <a:ext cx="39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K</a:t>
            </a: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7AB0E015-5A3A-B9A1-50BE-39304AA539BF}"/>
              </a:ext>
            </a:extLst>
          </p:cNvPr>
          <p:cNvSpPr txBox="1"/>
          <p:nvPr/>
        </p:nvSpPr>
        <p:spPr>
          <a:xfrm>
            <a:off x="9575767" y="4070259"/>
            <a:ext cx="39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J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10429011-E456-B96D-AD36-1A8410137358}"/>
              </a:ext>
            </a:extLst>
          </p:cNvPr>
          <p:cNvSpPr txBox="1"/>
          <p:nvPr/>
        </p:nvSpPr>
        <p:spPr>
          <a:xfrm>
            <a:off x="9494007" y="3063902"/>
            <a:ext cx="39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I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BFDE5B7E-BDEB-8B9A-5ED8-2650FCD92757}"/>
              </a:ext>
            </a:extLst>
          </p:cNvPr>
          <p:cNvSpPr txBox="1"/>
          <p:nvPr/>
        </p:nvSpPr>
        <p:spPr>
          <a:xfrm>
            <a:off x="9517149" y="1971342"/>
            <a:ext cx="39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H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A4B93DFA-DE00-7471-4DF7-22C9207C2D51}"/>
              </a:ext>
            </a:extLst>
          </p:cNvPr>
          <p:cNvSpPr txBox="1"/>
          <p:nvPr/>
        </p:nvSpPr>
        <p:spPr>
          <a:xfrm>
            <a:off x="11230063" y="3218477"/>
            <a:ext cx="39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ABD1B639-F1C9-2188-10EB-2A9006B73DFF}"/>
              </a:ext>
            </a:extLst>
          </p:cNvPr>
          <p:cNvSpPr txBox="1"/>
          <p:nvPr/>
        </p:nvSpPr>
        <p:spPr>
          <a:xfrm>
            <a:off x="11284839" y="1971342"/>
            <a:ext cx="39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38436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D33865-4F6C-A3C3-1FFB-FF48DF83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644"/>
            <a:ext cx="9404723" cy="1400530"/>
          </a:xfrm>
        </p:spPr>
        <p:txBody>
          <a:bodyPr/>
          <a:lstStyle/>
          <a:p>
            <a:r>
              <a:rPr lang="pl-PL" dirty="0"/>
              <a:t>Metoda Newtona zastosowana dla pierwiastków dwukrotnych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A290CBC-6980-F29A-6CA9-732B9E3B6E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401"/>
          <a:stretch/>
        </p:blipFill>
        <p:spPr>
          <a:xfrm>
            <a:off x="6373382" y="3198263"/>
            <a:ext cx="5628570" cy="121408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9F04DA0A-4AE0-8F2E-DAAD-C7F5E2F05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9698"/>
            <a:ext cx="1511985" cy="2186002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5B232896-495A-8DCE-1035-5278F5FB5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47052"/>
            <a:ext cx="1511985" cy="2202499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1368279-4BE0-3501-927D-FFC201E95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7719" y="1509698"/>
            <a:ext cx="1509929" cy="2202499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AC5954B9-9F2C-02EA-385B-352037A829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7719" y="4247052"/>
            <a:ext cx="1517277" cy="2202499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CF7C890B-600C-2721-C1D5-2F7B212933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1985" y="1509697"/>
            <a:ext cx="1550752" cy="2186001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07A15F18-FEDD-25D7-5CB4-0E1B47F6A7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1985" y="4247050"/>
            <a:ext cx="1558790" cy="2202501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AD3DCA64-5C0B-9556-14A5-35DC7479EF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97648" y="1509696"/>
            <a:ext cx="1517689" cy="2202499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3C6251BC-2BDA-BE42-B9C7-D234E938E0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97648" y="4247050"/>
            <a:ext cx="1564095" cy="220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23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D33865-4F6C-A3C3-1FFB-FF48DF83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Czas wykonania zwykłej i zmodyfikowanej metody Newtona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8088608-F96B-7FD5-B85B-C3770CA94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60" y="2895525"/>
            <a:ext cx="3791479" cy="1066949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DB12A3C-491E-903F-54B3-E7F038C0E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501" y="2895525"/>
            <a:ext cx="3948709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3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D33865-4F6C-A3C3-1FFB-FF48DF83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Dziękuję za uwagę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5245F7-24CF-9138-7A6B-DB753DAA2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343203"/>
            <a:ext cx="8946541" cy="4195481"/>
          </a:xfrm>
        </p:spPr>
        <p:txBody>
          <a:bodyPr/>
          <a:lstStyle/>
          <a:p>
            <a:r>
              <a:rPr lang="pl-PL" dirty="0"/>
              <a:t>Bibliografia:</a:t>
            </a:r>
          </a:p>
          <a:p>
            <a:r>
              <a:rPr lang="pl-PL" dirty="0">
                <a:hlinkClick r:id="rId2"/>
              </a:rPr>
              <a:t>http://pages.mini.pw.edu.pl/~wrobeli/MN_zima_2022-23/mn_pliki/Zapiski_numeryczne_2022-23.pdf</a:t>
            </a:r>
            <a:endParaRPr lang="pl-PL" dirty="0"/>
          </a:p>
          <a:p>
            <a:r>
              <a:rPr lang="pl-PL" dirty="0">
                <a:hlinkClick r:id="rId3"/>
              </a:rPr>
              <a:t>http://pages.mini.pw.edu.pl/~pawelece/lab_mn/mn_proj2_informacje.pdf</a:t>
            </a:r>
            <a:endParaRPr lang="pl-PL" dirty="0"/>
          </a:p>
          <a:p>
            <a:r>
              <a:rPr lang="pl-PL" dirty="0">
                <a:hlinkClick r:id="rId4"/>
              </a:rPr>
              <a:t>Isaac Newton – Wikipedia, wolna encyklopedia</a:t>
            </a:r>
            <a:endParaRPr lang="pl-PL" dirty="0"/>
          </a:p>
          <a:p>
            <a:r>
              <a:rPr lang="pl-PL" dirty="0">
                <a:hlinkClick r:id="rId5"/>
              </a:rPr>
              <a:t>Metoda Newtona – Wikipedia, wolna encyklopedia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8463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D33865-4F6C-A3C3-1FFB-FF48DF83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056" y="452718"/>
            <a:ext cx="9404723" cy="1400530"/>
          </a:xfrm>
        </p:spPr>
        <p:txBody>
          <a:bodyPr/>
          <a:lstStyle/>
          <a:p>
            <a:r>
              <a:rPr lang="pl-PL" dirty="0"/>
              <a:t>O twórcy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5245F7-24CF-9138-7A6B-DB753DAA2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14" y="1705047"/>
            <a:ext cx="6662057" cy="4195481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25.12.1642 – 31.03.1727</a:t>
            </a:r>
          </a:p>
          <a:p>
            <a:r>
              <a:rPr lang="pl-PL" dirty="0"/>
              <a:t>Angielski uczony (fizyk, astronom, matematyk, filozof, alchemik, biblista, historyk)</a:t>
            </a:r>
          </a:p>
          <a:p>
            <a:r>
              <a:rPr lang="pl-PL" dirty="0"/>
              <a:t>Uznawany za jednego z najwybitniejszych naukowców wszech czasów</a:t>
            </a:r>
          </a:p>
          <a:p>
            <a:r>
              <a:rPr lang="pl-PL" dirty="0"/>
              <a:t>Zajmował się głównie mechaniką (3 zasady dynamiki Newtona, zasada zachowania pędu, momentu pędu)</a:t>
            </a:r>
          </a:p>
          <a:p>
            <a:r>
              <a:rPr lang="pl-PL" dirty="0"/>
              <a:t>Opis zjawisk przez równania różniczkowe</a:t>
            </a:r>
          </a:p>
          <a:p>
            <a:r>
              <a:rPr lang="pl-PL" dirty="0"/>
              <a:t>Pionier analizy matematycznej (rachunek różniczkowy i całkowy)</a:t>
            </a:r>
          </a:p>
          <a:p>
            <a:r>
              <a:rPr lang="pl-PL" dirty="0"/>
              <a:t>Metoda Newtona – znajdowania przybliżonych rozwiązań równań liczbowych oraz jednej z jej postaci do interpolacji</a:t>
            </a:r>
          </a:p>
          <a:p>
            <a:endParaRPr lang="pl-PL" dirty="0"/>
          </a:p>
        </p:txBody>
      </p:sp>
      <p:pic>
        <p:nvPicPr>
          <p:cNvPr id="1026" name="Picture 2" descr="Ilustracja">
            <a:extLst>
              <a:ext uri="{FF2B5EF4-FFF2-40B4-BE49-F238E27FC236}">
                <a16:creationId xmlns:a16="http://schemas.microsoft.com/office/drawing/2014/main" id="{D35DAD95-E1A7-FFAB-6CFF-631071AB1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694809"/>
            <a:ext cx="3600431" cy="436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50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D33865-4F6C-A3C3-1FFB-FF48DF83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476614" cy="1400530"/>
          </a:xfrm>
        </p:spPr>
        <p:txBody>
          <a:bodyPr/>
          <a:lstStyle/>
          <a:p>
            <a:r>
              <a:rPr lang="pl-PL" dirty="0"/>
              <a:t>Metoda Newtona (metoda stycznych)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5245F7-24CF-9138-7A6B-DB753DAA2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82" y="1559432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Jest to algorytm iteracyjny wyznaczania przybliżonej wartości pierwiastka funkcji. Stosuje się ją często, gdy analitycznie jest to trudne.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437A068-1894-1CDB-ABB7-2FAE551DB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55" y="2554472"/>
            <a:ext cx="8946540" cy="396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1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D33865-4F6C-A3C3-1FFB-FF48DF83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Wizualizacja metody Newtona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A0FDB13-DD9C-81C6-161F-426FF0CCD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627" y="1601778"/>
            <a:ext cx="7942943" cy="464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42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D33865-4F6C-A3C3-1FFB-FF48DF83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Kiedy możemy stosować Metodę Newtona? </a:t>
            </a:r>
            <a:r>
              <a:rPr lang="pl-PL"/>
              <a:t>Warunek wystarczający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60C40D1-C4D8-792C-8E8C-FAF0A1193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858" y="2047682"/>
            <a:ext cx="9518644" cy="393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8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B5CF93-A825-54A5-7C5E-F02A8955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Wykładnik zbieżności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B7C45E4-29E7-F821-E1CA-0FFD52311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72" y="2012668"/>
            <a:ext cx="9897856" cy="185763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AD4B3CE-5607-EB5B-0298-F1C814B7A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072" y="4130151"/>
            <a:ext cx="5249008" cy="657317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A9DE410C-BDD7-3DE0-12E3-A9835C730B35}"/>
              </a:ext>
            </a:extLst>
          </p:cNvPr>
          <p:cNvSpPr txBox="1"/>
          <p:nvPr/>
        </p:nvSpPr>
        <p:spPr>
          <a:xfrm>
            <a:off x="1147072" y="5193437"/>
            <a:ext cx="983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Dla zer dwukrotnych metoda Newtona: p jest mniejsze (wolniej zbieżna)</a:t>
            </a:r>
          </a:p>
        </p:txBody>
      </p:sp>
    </p:spTree>
    <p:extLst>
      <p:ext uri="{BB962C8B-B14F-4D97-AF65-F5344CB8AC3E}">
        <p14:creationId xmlns:p14="http://schemas.microsoft.com/office/powerpoint/2010/main" val="384317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D33865-4F6C-A3C3-1FFB-FF48DF83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Pochodna w </a:t>
            </a:r>
            <a:r>
              <a:rPr lang="pl-PL" dirty="0" err="1"/>
              <a:t>matlabie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944C947-1709-7F84-5F7D-B2229CC9E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52" y="1533933"/>
            <a:ext cx="6594148" cy="468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5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D33865-4F6C-A3C3-1FFB-FF48DF83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Implementacja metody Newtona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4C9C0C9-D60C-5B6C-8ADE-41C2B757B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" y="1575136"/>
            <a:ext cx="5821681" cy="4707042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A684D2A0-398C-ECA9-35FE-E47275F92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792" y="1575136"/>
            <a:ext cx="5201694" cy="470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4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D33865-4F6C-A3C3-1FFB-FF48DF83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Skrypt testujący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27C9027-E8FB-CBB6-286D-D8B340BFA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381" y="213064"/>
            <a:ext cx="4132828" cy="291330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F528200A-EEA3-A105-16E4-1AE5D491A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791" y="1438181"/>
            <a:ext cx="4512172" cy="4876617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0F336248-8FCF-6243-151D-27AD59437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380" y="3366023"/>
            <a:ext cx="4132829" cy="320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96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1346</TotalTime>
  <Words>270</Words>
  <Application>Microsoft Office PowerPoint</Application>
  <PresentationFormat>Panoramiczny</PresentationFormat>
  <Paragraphs>44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Jon</vt:lpstr>
      <vt:lpstr>15.) Metoda Newtona i zmodyfikowana metoda Newtona wyznaczania zer pojedynczych i podwójnych funkcji f: R → R</vt:lpstr>
      <vt:lpstr>O twórcy</vt:lpstr>
      <vt:lpstr>Metoda Newtona (metoda stycznych)</vt:lpstr>
      <vt:lpstr>Wizualizacja metody Newtona</vt:lpstr>
      <vt:lpstr>Kiedy możemy stosować Metodę Newtona? Warunek wystarczający</vt:lpstr>
      <vt:lpstr>Wykładnik zbieżności</vt:lpstr>
      <vt:lpstr>Pochodna w matlabie</vt:lpstr>
      <vt:lpstr>Implementacja metody Newtona</vt:lpstr>
      <vt:lpstr>Skrypt testujący</vt:lpstr>
      <vt:lpstr>Wyniki</vt:lpstr>
      <vt:lpstr>Który wyraz przybliżenia był szukanym pierwiastkiem?</vt:lpstr>
      <vt:lpstr>Metoda Newtona zastosowana dla pierwiastków dwukrotnych</vt:lpstr>
      <vt:lpstr>Czas wykonania zwykłej i zmodyfikowanej metody Newtona</vt:lpstr>
      <vt:lpstr>Dziękuję za uwagę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15.) Metoda Newtona i zmodyfikowana metoda Newtona wyznaczania zer pojedynczych i podwójnych funkcji f: R → R</dc:title>
  <dc:creator>Michał Kukla</dc:creator>
  <cp:lastModifiedBy>Michał Kukla</cp:lastModifiedBy>
  <cp:revision>1</cp:revision>
  <dcterms:created xsi:type="dcterms:W3CDTF">2023-05-23T19:11:55Z</dcterms:created>
  <dcterms:modified xsi:type="dcterms:W3CDTF">2023-05-25T13:00:10Z</dcterms:modified>
</cp:coreProperties>
</file>