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F6CBD-9A20-4335-BADC-266613E91788}" v="236" dt="2024-01-22T16:36:27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Kontrola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budżetu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Michał </a:t>
            </a:r>
            <a:r>
              <a:rPr lang="en-US" dirty="0" err="1">
                <a:ea typeface="Calibri"/>
                <a:cs typeface="Calibri"/>
              </a:rPr>
              <a:t>Iwicki</a:t>
            </a:r>
            <a:r>
              <a:rPr lang="en-US" dirty="0">
                <a:ea typeface="Calibri"/>
                <a:cs typeface="Calibri"/>
              </a:rPr>
              <a:t>, Michał Kukla, Michał Zajączkowski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EBAC2-AB70-BEB7-70AE-4A528C139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F579-BCD2-3165-C0D6-0CFA954F7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Dziękujemy</a:t>
            </a:r>
            <a:r>
              <a:rPr lang="en-US" dirty="0">
                <a:ea typeface="Calibri Light"/>
                <a:cs typeface="Calibri Light"/>
              </a:rPr>
              <a:t> za </a:t>
            </a:r>
            <a:r>
              <a:rPr lang="en-US" dirty="0" err="1">
                <a:ea typeface="Calibri Light"/>
                <a:cs typeface="Calibri Light"/>
              </a:rPr>
              <a:t>uwagę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F8F41-9572-D863-BE2C-3582B2068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348D0E0A-04B0-8A9D-3976-51BA026A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78" y="0"/>
            <a:ext cx="9426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07E0F11-B2DB-FFFA-81DA-B97866A9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18" y="0"/>
            <a:ext cx="9394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BEE98B-7E70-F904-E362-D18C990E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1" y="0"/>
            <a:ext cx="122143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CBE8E-85AB-8693-E752-B46BE1A1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7D4A1DB-139B-48D9-69EE-9461BAC3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03" y="-50242"/>
            <a:ext cx="12262311" cy="69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B0FF-3C70-5209-9DB9-4D55BA0F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20E95FB-C12F-E6FA-3C07-385B9E20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" y="0"/>
            <a:ext cx="12196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3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890-D2D5-A647-4FF4-237E7635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777F5166-0D9B-6AA6-362A-F6581A6A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" y="0"/>
            <a:ext cx="12202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C8987-88C0-5C13-AFC8-D98C8C84F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BB55A96F-DFE7-2289-60DE-960A8CF0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" y="0"/>
            <a:ext cx="12241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7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A8F09-758B-A447-F12B-FFC84875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20612B05-913E-5EAA-3395-E26DFB98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" y="0"/>
            <a:ext cx="12199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</Words>
  <Application>Microsoft Office PowerPoint</Application>
  <PresentationFormat>Panoramiczny</PresentationFormat>
  <Paragraphs>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Kontrola budżetu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Michał Kukla</cp:lastModifiedBy>
  <cp:revision>114</cp:revision>
  <dcterms:created xsi:type="dcterms:W3CDTF">2024-01-22T15:37:44Z</dcterms:created>
  <dcterms:modified xsi:type="dcterms:W3CDTF">2024-01-26T20:54:15Z</dcterms:modified>
</cp:coreProperties>
</file>