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2"/>
  </p:notesMasterIdLst>
  <p:sldIdLst>
    <p:sldId id="256" r:id="rId2"/>
    <p:sldId id="262" r:id="rId3"/>
    <p:sldId id="259" r:id="rId4"/>
    <p:sldId id="263" r:id="rId5"/>
    <p:sldId id="270" r:id="rId6"/>
    <p:sldId id="269" r:id="rId7"/>
    <p:sldId id="268"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92"/>
    <p:restoredTop sz="70660" autoAdjust="0"/>
  </p:normalViewPr>
  <p:slideViewPr>
    <p:cSldViewPr snapToGrid="0" snapToObjects="1">
      <p:cViewPr varScale="1">
        <p:scale>
          <a:sx n="67" d="100"/>
          <a:sy n="67" d="100"/>
        </p:scale>
        <p:origin x="149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AB488-1DC0-554D-9FFC-C1FC42F75D24}" type="datetimeFigureOut">
              <a:rPr lang="nl-NL" smtClean="0"/>
              <a:t>31-01-17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745FE-45A9-E04C-8E81-4F15473C2104}" type="slidenum">
              <a:rPr lang="nl-NL" smtClean="0"/>
              <a:t>‹#›</a:t>
            </a:fld>
            <a:endParaRPr lang="nl-NL"/>
          </a:p>
        </p:txBody>
      </p:sp>
    </p:spTree>
    <p:extLst>
      <p:ext uri="{BB962C8B-B14F-4D97-AF65-F5344CB8AC3E}">
        <p14:creationId xmlns:p14="http://schemas.microsoft.com/office/powerpoint/2010/main" val="113960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65745FE-45A9-E04C-8E81-4F15473C2104}" type="slidenum">
              <a:rPr lang="nl-NL" smtClean="0"/>
              <a:t>1</a:t>
            </a:fld>
            <a:endParaRPr lang="nl-NL"/>
          </a:p>
        </p:txBody>
      </p:sp>
    </p:spTree>
    <p:extLst>
      <p:ext uri="{BB962C8B-B14F-4D97-AF65-F5344CB8AC3E}">
        <p14:creationId xmlns:p14="http://schemas.microsoft.com/office/powerpoint/2010/main" val="295793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Wat willen we uiteindelijk laten zien? </a:t>
            </a:r>
            <a:r>
              <a:rPr lang="nl-NL" baseline="0" dirty="0"/>
              <a:t>Welke resultaten?</a:t>
            </a:r>
            <a:endParaRPr lang="nl-NL" dirty="0"/>
          </a:p>
        </p:txBody>
      </p:sp>
      <p:sp>
        <p:nvSpPr>
          <p:cNvPr id="4" name="Tijdelijke aanduiding voor dianummer 3"/>
          <p:cNvSpPr>
            <a:spLocks noGrp="1"/>
          </p:cNvSpPr>
          <p:nvPr>
            <p:ph type="sldNum" sz="quarter" idx="10"/>
          </p:nvPr>
        </p:nvSpPr>
        <p:spPr/>
        <p:txBody>
          <a:bodyPr/>
          <a:lstStyle/>
          <a:p>
            <a:fld id="{865745FE-45A9-E04C-8E81-4F15473C2104}" type="slidenum">
              <a:rPr lang="nl-NL" smtClean="0"/>
              <a:t>3</a:t>
            </a:fld>
            <a:endParaRPr lang="nl-NL"/>
          </a:p>
        </p:txBody>
      </p:sp>
    </p:spTree>
    <p:extLst>
      <p:ext uri="{BB962C8B-B14F-4D97-AF65-F5344CB8AC3E}">
        <p14:creationId xmlns:p14="http://schemas.microsoft.com/office/powerpoint/2010/main" val="2555952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R, Python, </a:t>
            </a:r>
            <a:r>
              <a:rPr lang="nl-NL" dirty="0" err="1"/>
              <a:t>PHp</a:t>
            </a:r>
            <a:r>
              <a:rPr lang="nl-NL" dirty="0"/>
              <a:t>,</a:t>
            </a:r>
            <a:r>
              <a:rPr lang="nl-NL" baseline="0" dirty="0"/>
              <a:t> html, </a:t>
            </a:r>
            <a:r>
              <a:rPr lang="nl-NL" baseline="0" dirty="0" err="1"/>
              <a:t>css</a:t>
            </a:r>
            <a:r>
              <a:rPr lang="nl-NL" baseline="0" dirty="0"/>
              <a:t>, Ubuntu, </a:t>
            </a:r>
            <a:r>
              <a:rPr lang="nl-NL" baseline="0" dirty="0" err="1"/>
              <a:t>Mysql</a:t>
            </a:r>
            <a:r>
              <a:rPr lang="nl-NL" baseline="0" dirty="0"/>
              <a:t>.</a:t>
            </a:r>
            <a:endParaRPr lang="nl-NL" dirty="0"/>
          </a:p>
        </p:txBody>
      </p:sp>
      <p:sp>
        <p:nvSpPr>
          <p:cNvPr id="4" name="Tijdelijke aanduiding voor dianummer 3"/>
          <p:cNvSpPr>
            <a:spLocks noGrp="1"/>
          </p:cNvSpPr>
          <p:nvPr>
            <p:ph type="sldNum" sz="quarter" idx="10"/>
          </p:nvPr>
        </p:nvSpPr>
        <p:spPr/>
        <p:txBody>
          <a:bodyPr/>
          <a:lstStyle/>
          <a:p>
            <a:fld id="{865745FE-45A9-E04C-8E81-4F15473C2104}" type="slidenum">
              <a:rPr lang="nl-NL" smtClean="0"/>
              <a:t>4</a:t>
            </a:fld>
            <a:endParaRPr lang="nl-NL"/>
          </a:p>
        </p:txBody>
      </p:sp>
    </p:spTree>
    <p:extLst>
      <p:ext uri="{BB962C8B-B14F-4D97-AF65-F5344CB8AC3E}">
        <p14:creationId xmlns:p14="http://schemas.microsoft.com/office/powerpoint/2010/main" val="3589252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Ophalen van informatie</a:t>
            </a:r>
            <a:r>
              <a:rPr lang="nl-NL" baseline="0" dirty="0"/>
              <a:t> vertellen (verwerken van informatie en het ophalen van de plots </a:t>
            </a:r>
            <a:r>
              <a:rPr lang="nl-NL" baseline="0" dirty="0" err="1"/>
              <a:t>dmv</a:t>
            </a:r>
            <a:r>
              <a:rPr lang="nl-NL" baseline="0" dirty="0"/>
              <a:t> API)</a:t>
            </a:r>
            <a:endParaRPr lang="nl-NL" dirty="0"/>
          </a:p>
          <a:p>
            <a:endParaRPr lang="nl-NL" dirty="0"/>
          </a:p>
          <a:p>
            <a:r>
              <a:rPr lang="nl-NL" dirty="0"/>
              <a:t>Content-based</a:t>
            </a:r>
            <a:r>
              <a:rPr lang="nl-NL" baseline="0" dirty="0"/>
              <a:t> </a:t>
            </a:r>
            <a:r>
              <a:rPr lang="nl-NL" baseline="0" dirty="0" err="1"/>
              <a:t>recommendation</a:t>
            </a:r>
            <a:r>
              <a:rPr lang="nl-NL" baseline="0" dirty="0"/>
              <a:t> uitleggen (</a:t>
            </a:r>
            <a:r>
              <a:rPr lang="nl-NL" baseline="0" dirty="0" err="1"/>
              <a:t>yoeri</a:t>
            </a:r>
            <a:r>
              <a:rPr lang="nl-NL" baseline="0" dirty="0"/>
              <a:t>):</a:t>
            </a:r>
          </a:p>
          <a:p>
            <a:r>
              <a:rPr lang="nl-NL" baseline="0" dirty="0"/>
              <a:t>User-based </a:t>
            </a:r>
            <a:r>
              <a:rPr lang="nl-NL" baseline="0" dirty="0" err="1"/>
              <a:t>recommendations</a:t>
            </a:r>
            <a:r>
              <a:rPr lang="nl-NL" baseline="0" dirty="0"/>
              <a:t> uitleggen (Mick): KNN &amp; </a:t>
            </a:r>
            <a:r>
              <a:rPr lang="nl-NL" baseline="0" dirty="0" err="1"/>
              <a:t>collaberative</a:t>
            </a:r>
            <a:r>
              <a:rPr lang="nl-NL" baseline="0" dirty="0"/>
              <a:t> user filtering.</a:t>
            </a:r>
          </a:p>
          <a:p>
            <a:endParaRPr lang="nl-NL" baseline="0" dirty="0"/>
          </a:p>
          <a:p>
            <a:r>
              <a:rPr lang="nl-NL" dirty="0"/>
              <a:t>Een user-based </a:t>
            </a:r>
            <a:r>
              <a:rPr lang="nl-NL" dirty="0" err="1"/>
              <a:t>rec</a:t>
            </a:r>
            <a:r>
              <a:rPr lang="nl-NL" dirty="0"/>
              <a:t> systeem maakt gebruik van ratings van users en er zijn veel films welke VEEL gebruiker </a:t>
            </a:r>
            <a:r>
              <a:rPr lang="nl-NL" dirty="0" err="1"/>
              <a:t>sleuk</a:t>
            </a:r>
            <a:r>
              <a:rPr lang="nl-NL" dirty="0"/>
              <a:t> vinden. Dit heeft als resultaat dat bepaalde films bijna altijd terugkomen. Zo merkten we dat als we alleen Actie films ingaven dat we alsnog veel films kregen die heel populair zijn bij andere gebruikers.</a:t>
            </a:r>
          </a:p>
          <a:p>
            <a:endParaRPr lang="nl-NL" dirty="0"/>
          </a:p>
          <a:p>
            <a:r>
              <a:rPr lang="nl-NL" dirty="0"/>
              <a:t>Dit is een zwakte van user-based ratings, verder is dit wel een kracht van content-based </a:t>
            </a:r>
            <a:r>
              <a:rPr lang="nl-NL" dirty="0" err="1"/>
              <a:t>rec</a:t>
            </a:r>
            <a:r>
              <a:rPr lang="nl-NL" dirty="0"/>
              <a:t> systemen. Dit omdat deze geen rekening houden met gebruikers, maar content zoekt op basis van inhoud.</a:t>
            </a:r>
            <a:r>
              <a:rPr lang="nl-NL" baseline="0" dirty="0"/>
              <a:t> Echter is dit wel een zwakte die verdwijnt zodra er meer informatie is en zodra de gebruiker de ‘standaard’ films heeft </a:t>
            </a:r>
            <a:r>
              <a:rPr lang="nl-NL" baseline="0" dirty="0" err="1"/>
              <a:t>gerate</a:t>
            </a:r>
            <a:r>
              <a:rPr lang="nl-NL" baseline="0" dirty="0"/>
              <a:t>.</a:t>
            </a:r>
            <a:endParaRPr lang="nl-NL" dirty="0"/>
          </a:p>
          <a:p>
            <a:endParaRPr lang="nl-NL" dirty="0"/>
          </a:p>
        </p:txBody>
      </p:sp>
      <p:sp>
        <p:nvSpPr>
          <p:cNvPr id="4" name="Tijdelijke aanduiding voor dianummer 3"/>
          <p:cNvSpPr>
            <a:spLocks noGrp="1"/>
          </p:cNvSpPr>
          <p:nvPr>
            <p:ph type="sldNum" sz="quarter" idx="10"/>
          </p:nvPr>
        </p:nvSpPr>
        <p:spPr/>
        <p:txBody>
          <a:bodyPr/>
          <a:lstStyle/>
          <a:p>
            <a:fld id="{865745FE-45A9-E04C-8E81-4F15473C2104}" type="slidenum">
              <a:rPr lang="nl-NL" smtClean="0"/>
              <a:t>8</a:t>
            </a:fld>
            <a:endParaRPr lang="nl-NL"/>
          </a:p>
        </p:txBody>
      </p:sp>
    </p:spTree>
    <p:extLst>
      <p:ext uri="{BB962C8B-B14F-4D97-AF65-F5344CB8AC3E}">
        <p14:creationId xmlns:p14="http://schemas.microsoft.com/office/powerpoint/2010/main" val="135430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nl-NL"/>
              <a:t>Titelstijl van model bewerken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1/31/17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925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Titelstijl van model bewerken</a:t>
            </a:r>
            <a:endParaRPr lang="en-US" dirty="0"/>
          </a:p>
        </p:txBody>
      </p:sp>
      <p:sp>
        <p:nvSpPr>
          <p:cNvPr id="3" name="Vertical Text Placeholder 2"/>
          <p:cNvSpPr>
            <a:spLocks noGrp="1"/>
          </p:cNvSpPr>
          <p:nvPr>
            <p:ph type="body" orient="vert" idx="1"/>
          </p:nvPr>
        </p:nvSpPr>
        <p:spPr/>
        <p:txBody>
          <a:bodyPr vert="eaVert"/>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3660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nl-NL"/>
              <a:t>Titelstijl van model bewerken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428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Titelstijl van model bewerken</a:t>
            </a:r>
            <a:endParaRPr lang="en-US" dirty="0"/>
          </a:p>
        </p:txBody>
      </p:sp>
      <p:sp>
        <p:nvSpPr>
          <p:cNvPr id="3" name="Content Placeholder 2"/>
          <p:cNvSpPr>
            <a:spLocks noGrp="1"/>
          </p:cNvSpPr>
          <p:nvPr>
            <p:ph idx="1"/>
          </p:nvPr>
        </p:nvSpPr>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059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nl-NL"/>
              <a:t>Titelstijl van model bewerken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tekststijl van het model te bewerken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t>1/31/17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469731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Titelstijl van model bewerken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147833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nl-NL"/>
              <a:t>Titelstijl van model bewerken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tekststijl van het model te bewerken</a:t>
            </a:r>
          </a:p>
        </p:txBody>
      </p:sp>
      <p:sp>
        <p:nvSpPr>
          <p:cNvPr id="4" name="Content Placeholder 3"/>
          <p:cNvSpPr>
            <a:spLocks noGrp="1"/>
          </p:cNvSpPr>
          <p:nvPr>
            <p:ph sz="half" idx="2"/>
          </p:nvPr>
        </p:nvSpPr>
        <p:spPr>
          <a:xfrm>
            <a:off x="1257300" y="2909102"/>
            <a:ext cx="4800600" cy="2996398"/>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tekststijl van het model te bewerken</a:t>
            </a:r>
          </a:p>
        </p:txBody>
      </p:sp>
      <p:sp>
        <p:nvSpPr>
          <p:cNvPr id="6" name="Content Placeholder 5"/>
          <p:cNvSpPr>
            <a:spLocks noGrp="1"/>
          </p:cNvSpPr>
          <p:nvPr>
            <p:ph sz="quarter" idx="4"/>
          </p:nvPr>
        </p:nvSpPr>
        <p:spPr>
          <a:xfrm>
            <a:off x="6633864" y="2909102"/>
            <a:ext cx="4800600" cy="2996398"/>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450054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Titelstijl van model bewerken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885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580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nl-NL"/>
              <a:t>Titelstijl van model bewerken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tekststijl van het model te bewerken</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1/31/17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505539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Sleep de afbeelding naar de tijdelijke aanduiding of klik op het pictogram als u een afbeelding wilt toevoegen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nl-NL"/>
              <a:t>Titelstijl van model bewerken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tekststijl van het model te bewerken</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t>1/31/17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71803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nl-NL"/>
              <a:t>Titelstijl van model bewerken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1/31/17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477707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sz="8000" dirty="0"/>
              <a:t>Movie </a:t>
            </a:r>
            <a:r>
              <a:rPr lang="nl-NL" sz="8000" dirty="0" err="1"/>
              <a:t>recommendations</a:t>
            </a:r>
            <a:endParaRPr lang="nl-NL" sz="8000" dirty="0"/>
          </a:p>
        </p:txBody>
      </p:sp>
      <p:sp>
        <p:nvSpPr>
          <p:cNvPr id="3" name="Ondertitel 2"/>
          <p:cNvSpPr>
            <a:spLocks noGrp="1"/>
          </p:cNvSpPr>
          <p:nvPr>
            <p:ph type="subTitle" idx="1"/>
          </p:nvPr>
        </p:nvSpPr>
        <p:spPr/>
        <p:txBody>
          <a:bodyPr>
            <a:normAutofit/>
          </a:bodyPr>
          <a:lstStyle/>
          <a:p>
            <a:r>
              <a:rPr lang="nl-NL" dirty="0"/>
              <a:t>Yoeri van </a:t>
            </a:r>
            <a:r>
              <a:rPr lang="nl-NL" dirty="0" err="1"/>
              <a:t>bruchem</a:t>
            </a:r>
            <a:r>
              <a:rPr lang="nl-NL" dirty="0"/>
              <a:t>, </a:t>
            </a:r>
            <a:r>
              <a:rPr lang="nl-NL" dirty="0" err="1"/>
              <a:t>Gabriëla</a:t>
            </a:r>
            <a:r>
              <a:rPr lang="nl-NL" dirty="0"/>
              <a:t> de la </a:t>
            </a:r>
            <a:r>
              <a:rPr lang="nl-NL" dirty="0" err="1"/>
              <a:t>cruz</a:t>
            </a:r>
            <a:r>
              <a:rPr lang="nl-NL" dirty="0"/>
              <a:t> en mick van hulst</a:t>
            </a:r>
          </a:p>
        </p:txBody>
      </p:sp>
    </p:spTree>
    <p:extLst>
      <p:ext uri="{BB962C8B-B14F-4D97-AF65-F5344CB8AC3E}">
        <p14:creationId xmlns:p14="http://schemas.microsoft.com/office/powerpoint/2010/main" val="1736548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Result</a:t>
            </a:r>
            <a:r>
              <a:rPr lang="nl-NL" dirty="0" smtClean="0"/>
              <a:t> of </a:t>
            </a:r>
            <a:r>
              <a:rPr lang="nl-NL" dirty="0" err="1" smtClean="0"/>
              <a:t>setbacks</a:t>
            </a:r>
            <a:endParaRPr lang="nl-NL" dirty="0"/>
          </a:p>
        </p:txBody>
      </p:sp>
      <p:sp>
        <p:nvSpPr>
          <p:cNvPr id="3" name="Tijdelijke aanduiding voor inhoud 2"/>
          <p:cNvSpPr>
            <a:spLocks noGrp="1"/>
          </p:cNvSpPr>
          <p:nvPr>
            <p:ph idx="1"/>
          </p:nvPr>
        </p:nvSpPr>
        <p:spPr/>
        <p:txBody>
          <a:bodyPr/>
          <a:lstStyle/>
          <a:p>
            <a:r>
              <a:rPr lang="nl-NL" dirty="0"/>
              <a:t>Movie dashboard</a:t>
            </a:r>
          </a:p>
          <a:p>
            <a:r>
              <a:rPr lang="nl-NL" dirty="0" smtClean="0"/>
              <a:t>More </a:t>
            </a:r>
            <a:r>
              <a:rPr lang="nl-NL" dirty="0" err="1" smtClean="0"/>
              <a:t>algorithms</a:t>
            </a:r>
            <a:endParaRPr lang="nl-NL" dirty="0"/>
          </a:p>
          <a:p>
            <a:r>
              <a:rPr lang="nl-NL" dirty="0"/>
              <a:t>User sentiment analysis (3rd party test)</a:t>
            </a:r>
          </a:p>
        </p:txBody>
      </p:sp>
    </p:spTree>
    <p:extLst>
      <p:ext uri="{BB962C8B-B14F-4D97-AF65-F5344CB8AC3E}">
        <p14:creationId xmlns:p14="http://schemas.microsoft.com/office/powerpoint/2010/main" val="2819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Contents</a:t>
            </a:r>
          </a:p>
        </p:txBody>
      </p:sp>
      <p:sp>
        <p:nvSpPr>
          <p:cNvPr id="3" name="Tijdelijke aanduiding voor inhoud 2"/>
          <p:cNvSpPr>
            <a:spLocks noGrp="1"/>
          </p:cNvSpPr>
          <p:nvPr>
            <p:ph idx="1"/>
          </p:nvPr>
        </p:nvSpPr>
        <p:spPr/>
        <p:txBody>
          <a:bodyPr/>
          <a:lstStyle/>
          <a:p>
            <a:r>
              <a:rPr lang="nl-NL" dirty="0" err="1"/>
              <a:t>Introduction</a:t>
            </a:r>
            <a:r>
              <a:rPr lang="nl-NL" dirty="0"/>
              <a:t> project</a:t>
            </a:r>
          </a:p>
          <a:p>
            <a:r>
              <a:rPr lang="nl-NL" dirty="0"/>
              <a:t>Architecture </a:t>
            </a:r>
            <a:endParaRPr lang="nl-NL" dirty="0" smtClean="0"/>
          </a:p>
          <a:p>
            <a:r>
              <a:rPr lang="nl-NL" dirty="0" smtClean="0"/>
              <a:t>Data </a:t>
            </a:r>
            <a:r>
              <a:rPr lang="nl-NL" dirty="0" err="1" smtClean="0"/>
              <a:t>preparation</a:t>
            </a:r>
            <a:endParaRPr lang="nl-NL" dirty="0" smtClean="0"/>
          </a:p>
          <a:p>
            <a:r>
              <a:rPr lang="nl-NL" dirty="0" smtClean="0"/>
              <a:t>User </a:t>
            </a:r>
            <a:r>
              <a:rPr lang="nl-NL" dirty="0" err="1" smtClean="0"/>
              <a:t>based</a:t>
            </a:r>
            <a:r>
              <a:rPr lang="nl-NL" dirty="0" smtClean="0"/>
              <a:t> </a:t>
            </a:r>
            <a:r>
              <a:rPr lang="nl-NL" dirty="0" err="1" smtClean="0"/>
              <a:t>algorithm</a:t>
            </a:r>
            <a:endParaRPr lang="nl-NL" dirty="0" smtClean="0"/>
          </a:p>
          <a:p>
            <a:r>
              <a:rPr lang="nl-NL" dirty="0" smtClean="0"/>
              <a:t>Content </a:t>
            </a:r>
            <a:r>
              <a:rPr lang="nl-NL" dirty="0" err="1" smtClean="0"/>
              <a:t>based</a:t>
            </a:r>
            <a:r>
              <a:rPr lang="nl-NL" dirty="0" smtClean="0"/>
              <a:t> </a:t>
            </a:r>
            <a:r>
              <a:rPr lang="nl-NL" dirty="0" err="1" smtClean="0"/>
              <a:t>algorithm</a:t>
            </a:r>
            <a:endParaRPr lang="nl-NL" dirty="0"/>
          </a:p>
          <a:p>
            <a:r>
              <a:rPr lang="nl-NL" dirty="0"/>
              <a:t>Demo</a:t>
            </a:r>
          </a:p>
          <a:p>
            <a:r>
              <a:rPr lang="nl-NL" dirty="0" err="1"/>
              <a:t>Setbacks</a:t>
            </a:r>
            <a:endParaRPr lang="nl-NL" dirty="0"/>
          </a:p>
        </p:txBody>
      </p:sp>
    </p:spTree>
    <p:extLst>
      <p:ext uri="{BB962C8B-B14F-4D97-AF65-F5344CB8AC3E}">
        <p14:creationId xmlns:p14="http://schemas.microsoft.com/office/powerpoint/2010/main" val="19869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The goal of the project</a:t>
            </a:r>
          </a:p>
        </p:txBody>
      </p:sp>
      <p:pic>
        <p:nvPicPr>
          <p:cNvPr id="6" name="Afbeelding 5"/>
          <p:cNvPicPr>
            <a:picLocks noChangeAspect="1"/>
          </p:cNvPicPr>
          <p:nvPr/>
        </p:nvPicPr>
        <p:blipFill>
          <a:blip r:embed="rId3"/>
          <a:stretch>
            <a:fillRect/>
          </a:stretch>
        </p:blipFill>
        <p:spPr>
          <a:xfrm>
            <a:off x="1697200" y="1874517"/>
            <a:ext cx="3021733" cy="4476641"/>
          </a:xfrm>
          <a:prstGeom prst="rect">
            <a:avLst/>
          </a:prstGeom>
        </p:spPr>
      </p:pic>
      <p:pic>
        <p:nvPicPr>
          <p:cNvPr id="7" name="Afbeelding 6"/>
          <p:cNvPicPr>
            <a:picLocks noChangeAspect="1"/>
          </p:cNvPicPr>
          <p:nvPr/>
        </p:nvPicPr>
        <p:blipFill>
          <a:blip r:embed="rId4"/>
          <a:stretch>
            <a:fillRect/>
          </a:stretch>
        </p:blipFill>
        <p:spPr>
          <a:xfrm>
            <a:off x="7053823" y="1748769"/>
            <a:ext cx="3092805" cy="4602389"/>
          </a:xfrm>
          <a:prstGeom prst="rect">
            <a:avLst/>
          </a:prstGeom>
        </p:spPr>
      </p:pic>
      <p:sp>
        <p:nvSpPr>
          <p:cNvPr id="8" name="Tekstvak 7"/>
          <p:cNvSpPr txBox="1"/>
          <p:nvPr/>
        </p:nvSpPr>
        <p:spPr>
          <a:xfrm>
            <a:off x="5564670" y="3923348"/>
            <a:ext cx="514121" cy="369332"/>
          </a:xfrm>
          <a:prstGeom prst="rect">
            <a:avLst/>
          </a:prstGeom>
          <a:noFill/>
        </p:spPr>
        <p:txBody>
          <a:bodyPr wrap="none" rtlCol="0">
            <a:spAutoFit/>
          </a:bodyPr>
          <a:lstStyle/>
          <a:p>
            <a:r>
              <a:rPr lang="nl-NL" dirty="0"/>
              <a:t>OR</a:t>
            </a:r>
          </a:p>
        </p:txBody>
      </p:sp>
    </p:spTree>
    <p:extLst>
      <p:ext uri="{BB962C8B-B14F-4D97-AF65-F5344CB8AC3E}">
        <p14:creationId xmlns:p14="http://schemas.microsoft.com/office/powerpoint/2010/main" val="2823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Architecture	</a:t>
            </a:r>
          </a:p>
        </p:txBody>
      </p:sp>
      <p:sp>
        <p:nvSpPr>
          <p:cNvPr id="3" name="Tijdelijke aanduiding voor inhoud 2"/>
          <p:cNvSpPr>
            <a:spLocks noGrp="1"/>
          </p:cNvSpPr>
          <p:nvPr>
            <p:ph idx="1"/>
          </p:nvPr>
        </p:nvSpPr>
        <p:spPr/>
        <p:txBody>
          <a:bodyPr/>
          <a:lstStyle/>
          <a:p>
            <a:r>
              <a:rPr lang="nl-NL" dirty="0"/>
              <a:t>Tools</a:t>
            </a:r>
          </a:p>
          <a:p>
            <a:r>
              <a:rPr lang="nl-NL" dirty="0"/>
              <a:t>Programming </a:t>
            </a:r>
            <a:r>
              <a:rPr lang="nl-NL" dirty="0" err="1"/>
              <a:t>languages</a:t>
            </a:r>
            <a:endParaRPr lang="nl-NL" dirty="0"/>
          </a:p>
          <a:p>
            <a:r>
              <a:rPr lang="nl-NL" dirty="0" err="1"/>
              <a:t>Infrastructure</a:t>
            </a:r>
            <a:endParaRPr lang="nl-NL" dirty="0"/>
          </a:p>
        </p:txBody>
      </p:sp>
    </p:spTree>
    <p:extLst>
      <p:ext uri="{BB962C8B-B14F-4D97-AF65-F5344CB8AC3E}">
        <p14:creationId xmlns:p14="http://schemas.microsoft.com/office/powerpoint/2010/main" val="286007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Data </a:t>
            </a:r>
            <a:r>
              <a:rPr lang="nl-NL" dirty="0" err="1" smtClean="0"/>
              <a:t>Preparation</a:t>
            </a:r>
            <a:endParaRPr lang="nl-NL" dirty="0"/>
          </a:p>
        </p:txBody>
      </p:sp>
      <p:sp>
        <p:nvSpPr>
          <p:cNvPr id="3" name="Content Placeholder 2"/>
          <p:cNvSpPr>
            <a:spLocks noGrp="1"/>
          </p:cNvSpPr>
          <p:nvPr>
            <p:ph idx="1"/>
          </p:nvPr>
        </p:nvSpPr>
        <p:spPr/>
        <p:txBody>
          <a:bodyPr/>
          <a:lstStyle/>
          <a:p>
            <a:r>
              <a:rPr lang="nl-NL" dirty="0" err="1" smtClean="0"/>
              <a:t>Scraping</a:t>
            </a:r>
            <a:r>
              <a:rPr lang="nl-NL" dirty="0" smtClean="0"/>
              <a:t> images</a:t>
            </a:r>
          </a:p>
          <a:p>
            <a:r>
              <a:rPr lang="nl-NL" dirty="0" err="1" smtClean="0"/>
              <a:t>Scraping</a:t>
            </a:r>
            <a:r>
              <a:rPr lang="nl-NL" dirty="0" smtClean="0"/>
              <a:t> plots</a:t>
            </a:r>
          </a:p>
          <a:p>
            <a:r>
              <a:rPr lang="nl-NL" dirty="0" err="1" smtClean="0"/>
              <a:t>Removing</a:t>
            </a:r>
            <a:r>
              <a:rPr lang="nl-NL" dirty="0" smtClean="0"/>
              <a:t> </a:t>
            </a:r>
            <a:r>
              <a:rPr lang="nl-NL" dirty="0" err="1" smtClean="0"/>
              <a:t>duplicate</a:t>
            </a:r>
            <a:r>
              <a:rPr lang="nl-NL" dirty="0" smtClean="0"/>
              <a:t> </a:t>
            </a:r>
            <a:r>
              <a:rPr lang="nl-NL" dirty="0" err="1" smtClean="0"/>
              <a:t>movies</a:t>
            </a:r>
            <a:endParaRPr lang="nl-NL" dirty="0"/>
          </a:p>
        </p:txBody>
      </p:sp>
    </p:spTree>
    <p:extLst>
      <p:ext uri="{BB962C8B-B14F-4D97-AF65-F5344CB8AC3E}">
        <p14:creationId xmlns:p14="http://schemas.microsoft.com/office/powerpoint/2010/main" val="138288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User </a:t>
            </a:r>
            <a:r>
              <a:rPr lang="nl-NL" dirty="0" err="1" smtClean="0"/>
              <a:t>Based</a:t>
            </a:r>
            <a:r>
              <a:rPr lang="nl-NL" dirty="0" smtClean="0"/>
              <a:t> </a:t>
            </a:r>
            <a:r>
              <a:rPr lang="nl-NL" dirty="0" err="1" smtClean="0"/>
              <a:t>Algoritm</a:t>
            </a:r>
            <a:endParaRPr lang="nl-NL" dirty="0"/>
          </a:p>
        </p:txBody>
      </p:sp>
      <p:sp>
        <p:nvSpPr>
          <p:cNvPr id="3" name="Content Placeholder 2"/>
          <p:cNvSpPr>
            <a:spLocks noGrp="1"/>
          </p:cNvSpPr>
          <p:nvPr>
            <p:ph idx="1"/>
          </p:nvPr>
        </p:nvSpPr>
        <p:spPr>
          <a:xfrm>
            <a:off x="1251678" y="2324101"/>
            <a:ext cx="10178322" cy="3593591"/>
          </a:xfrm>
        </p:spPr>
        <p:txBody>
          <a:bodyPr/>
          <a:lstStyle/>
          <a:p>
            <a:r>
              <a:rPr lang="nl-NL" dirty="0" smtClean="0"/>
              <a:t>KNN</a:t>
            </a:r>
          </a:p>
          <a:p>
            <a:pPr lvl="1"/>
            <a:r>
              <a:rPr lang="nl-NL" dirty="0" err="1" smtClean="0"/>
              <a:t>Find</a:t>
            </a:r>
            <a:r>
              <a:rPr lang="nl-NL" dirty="0" smtClean="0"/>
              <a:t> k </a:t>
            </a:r>
            <a:r>
              <a:rPr lang="nl-NL" dirty="0" err="1" smtClean="0"/>
              <a:t>nearest</a:t>
            </a:r>
            <a:r>
              <a:rPr lang="nl-NL" dirty="0" smtClean="0"/>
              <a:t> </a:t>
            </a:r>
            <a:r>
              <a:rPr lang="nl-NL" dirty="0" err="1" smtClean="0"/>
              <a:t>neighbours</a:t>
            </a:r>
            <a:r>
              <a:rPr lang="nl-NL" dirty="0" smtClean="0"/>
              <a:t>.</a:t>
            </a:r>
          </a:p>
          <a:p>
            <a:pPr lvl="1"/>
            <a:r>
              <a:rPr lang="nl-NL" dirty="0" smtClean="0"/>
              <a:t>Movies </a:t>
            </a:r>
            <a:r>
              <a:rPr lang="nl-NL" dirty="0" err="1" smtClean="0"/>
              <a:t>from</a:t>
            </a:r>
            <a:r>
              <a:rPr lang="nl-NL" dirty="0" smtClean="0"/>
              <a:t> </a:t>
            </a:r>
            <a:r>
              <a:rPr lang="nl-NL" dirty="0" err="1" smtClean="0"/>
              <a:t>nearest</a:t>
            </a:r>
            <a:r>
              <a:rPr lang="nl-NL" dirty="0" smtClean="0"/>
              <a:t> </a:t>
            </a:r>
            <a:r>
              <a:rPr lang="nl-NL" dirty="0" err="1" smtClean="0"/>
              <a:t>neighbours</a:t>
            </a:r>
            <a:r>
              <a:rPr lang="nl-NL" dirty="0" smtClean="0"/>
              <a:t>.</a:t>
            </a:r>
          </a:p>
          <a:p>
            <a:r>
              <a:rPr lang="nl-NL" dirty="0" smtClean="0"/>
              <a:t>User-</a:t>
            </a:r>
            <a:r>
              <a:rPr lang="nl-NL" dirty="0" err="1" smtClean="0"/>
              <a:t>based</a:t>
            </a:r>
            <a:r>
              <a:rPr lang="nl-NL" dirty="0" smtClean="0"/>
              <a:t> item filtering</a:t>
            </a:r>
          </a:p>
          <a:p>
            <a:pPr lvl="1"/>
            <a:r>
              <a:rPr lang="nl-NL" dirty="0" err="1" smtClean="0"/>
              <a:t>Find</a:t>
            </a:r>
            <a:r>
              <a:rPr lang="nl-NL" dirty="0" smtClean="0"/>
              <a:t> </a:t>
            </a:r>
            <a:r>
              <a:rPr lang="nl-NL" dirty="0" err="1" smtClean="0"/>
              <a:t>similar</a:t>
            </a:r>
            <a:r>
              <a:rPr lang="nl-NL" dirty="0" smtClean="0"/>
              <a:t> users.</a:t>
            </a:r>
          </a:p>
          <a:p>
            <a:pPr lvl="1"/>
            <a:r>
              <a:rPr lang="nl-NL" dirty="0" smtClean="0"/>
              <a:t>Movies </a:t>
            </a:r>
            <a:r>
              <a:rPr lang="nl-NL" dirty="0" err="1" smtClean="0"/>
              <a:t>from</a:t>
            </a:r>
            <a:r>
              <a:rPr lang="nl-NL" dirty="0" smtClean="0"/>
              <a:t> </a:t>
            </a:r>
            <a:r>
              <a:rPr lang="nl-NL" dirty="0" err="1" smtClean="0"/>
              <a:t>similar</a:t>
            </a:r>
            <a:r>
              <a:rPr lang="nl-NL" dirty="0" smtClean="0"/>
              <a:t> users.</a:t>
            </a:r>
            <a:endParaRPr lang="nl-NL" dirty="0"/>
          </a:p>
        </p:txBody>
      </p:sp>
    </p:spTree>
    <p:extLst>
      <p:ext uri="{BB962C8B-B14F-4D97-AF65-F5344CB8AC3E}">
        <p14:creationId xmlns:p14="http://schemas.microsoft.com/office/powerpoint/2010/main" val="210456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Content Based</a:t>
            </a:r>
            <a:r>
              <a:rPr lang="nl-NL" dirty="0" smtClean="0"/>
              <a:t> </a:t>
            </a:r>
            <a:r>
              <a:rPr lang="nl-NL" dirty="0" err="1" smtClean="0"/>
              <a:t>Algoritm</a:t>
            </a:r>
            <a:endParaRPr lang="nl-NL" dirty="0"/>
          </a:p>
        </p:txBody>
      </p:sp>
      <p:sp>
        <p:nvSpPr>
          <p:cNvPr id="3" name="Content Placeholder 2"/>
          <p:cNvSpPr>
            <a:spLocks noGrp="1"/>
          </p:cNvSpPr>
          <p:nvPr>
            <p:ph idx="1"/>
          </p:nvPr>
        </p:nvSpPr>
        <p:spPr/>
        <p:txBody>
          <a:bodyPr/>
          <a:lstStyle/>
          <a:p>
            <a:r>
              <a:rPr lang="nl-NL" dirty="0" smtClean="0"/>
              <a:t>Collect </a:t>
            </a:r>
            <a:r>
              <a:rPr lang="nl-NL" dirty="0" err="1" smtClean="0"/>
              <a:t>all</a:t>
            </a:r>
            <a:r>
              <a:rPr lang="nl-NL" dirty="0" smtClean="0"/>
              <a:t> </a:t>
            </a:r>
            <a:r>
              <a:rPr lang="nl-NL" dirty="0" err="1" smtClean="0"/>
              <a:t>rated</a:t>
            </a:r>
            <a:r>
              <a:rPr lang="nl-NL" dirty="0" smtClean="0"/>
              <a:t> </a:t>
            </a:r>
            <a:r>
              <a:rPr lang="nl-NL" dirty="0" err="1" smtClean="0"/>
              <a:t>movies</a:t>
            </a:r>
            <a:r>
              <a:rPr lang="nl-NL" dirty="0" smtClean="0"/>
              <a:t> </a:t>
            </a:r>
            <a:r>
              <a:rPr lang="nl-NL" dirty="0" err="1" smtClean="0"/>
              <a:t>from</a:t>
            </a:r>
            <a:r>
              <a:rPr lang="nl-NL" dirty="0" smtClean="0"/>
              <a:t> </a:t>
            </a:r>
            <a:r>
              <a:rPr lang="nl-NL" dirty="0" err="1" smtClean="0"/>
              <a:t>current</a:t>
            </a:r>
            <a:r>
              <a:rPr lang="nl-NL" dirty="0" smtClean="0"/>
              <a:t> user</a:t>
            </a:r>
          </a:p>
          <a:p>
            <a:r>
              <a:rPr lang="nl-NL" dirty="0" err="1" smtClean="0"/>
              <a:t>Count</a:t>
            </a:r>
            <a:r>
              <a:rPr lang="nl-NL" dirty="0" smtClean="0"/>
              <a:t> </a:t>
            </a:r>
            <a:r>
              <a:rPr lang="nl-NL" dirty="0" err="1" smtClean="0"/>
              <a:t>all</a:t>
            </a:r>
            <a:r>
              <a:rPr lang="nl-NL" dirty="0" smtClean="0"/>
              <a:t> genres</a:t>
            </a:r>
          </a:p>
          <a:p>
            <a:r>
              <a:rPr lang="nl-NL" dirty="0" err="1" smtClean="0"/>
              <a:t>Recommend</a:t>
            </a:r>
            <a:r>
              <a:rPr lang="nl-NL" dirty="0" smtClean="0"/>
              <a:t> </a:t>
            </a:r>
            <a:r>
              <a:rPr lang="nl-NL" dirty="0" err="1" smtClean="0"/>
              <a:t>movies</a:t>
            </a:r>
            <a:r>
              <a:rPr lang="nl-NL" dirty="0" smtClean="0"/>
              <a:t> </a:t>
            </a:r>
            <a:r>
              <a:rPr lang="nl-NL" dirty="0" err="1" smtClean="0"/>
              <a:t>based</a:t>
            </a:r>
            <a:r>
              <a:rPr lang="nl-NL" dirty="0" smtClean="0"/>
              <a:t> on </a:t>
            </a:r>
            <a:r>
              <a:rPr lang="en-US" dirty="0" smtClean="0"/>
              <a:t>’top’ genres.</a:t>
            </a:r>
            <a:endParaRPr lang="nl-NL" dirty="0" smtClean="0"/>
          </a:p>
        </p:txBody>
      </p:sp>
      <p:sp>
        <p:nvSpPr>
          <p:cNvPr id="4" name="TextBox 3"/>
          <p:cNvSpPr txBox="1"/>
          <p:nvPr/>
        </p:nvSpPr>
        <p:spPr>
          <a:xfrm>
            <a:off x="7505700" y="3657600"/>
            <a:ext cx="2343150" cy="1477328"/>
          </a:xfrm>
          <a:prstGeom prst="rect">
            <a:avLst/>
          </a:prstGeom>
          <a:noFill/>
        </p:spPr>
        <p:txBody>
          <a:bodyPr wrap="square" rtlCol="0">
            <a:spAutoFit/>
          </a:bodyPr>
          <a:lstStyle/>
          <a:p>
            <a:r>
              <a:rPr lang="nl-NL" dirty="0" smtClean="0"/>
              <a:t>Comedy		3</a:t>
            </a:r>
          </a:p>
          <a:p>
            <a:r>
              <a:rPr lang="nl-NL" dirty="0" smtClean="0"/>
              <a:t>Horror		2</a:t>
            </a:r>
          </a:p>
          <a:p>
            <a:r>
              <a:rPr lang="nl-NL" b="1" dirty="0" smtClean="0"/>
              <a:t>Adventure	5</a:t>
            </a:r>
          </a:p>
          <a:p>
            <a:r>
              <a:rPr lang="nl-NL" b="1" dirty="0" smtClean="0"/>
              <a:t>Thriller		8</a:t>
            </a:r>
          </a:p>
          <a:p>
            <a:r>
              <a:rPr lang="nl-NL" b="1" dirty="0" smtClean="0"/>
              <a:t>Action		13</a:t>
            </a:r>
            <a:endParaRPr lang="nl-NL" b="1" dirty="0"/>
          </a:p>
        </p:txBody>
      </p:sp>
      <p:sp>
        <p:nvSpPr>
          <p:cNvPr id="5" name="TextBox 4"/>
          <p:cNvSpPr txBox="1"/>
          <p:nvPr/>
        </p:nvSpPr>
        <p:spPr>
          <a:xfrm>
            <a:off x="5610225" y="5747289"/>
            <a:ext cx="6134100" cy="646331"/>
          </a:xfrm>
          <a:prstGeom prst="rect">
            <a:avLst/>
          </a:prstGeom>
          <a:noFill/>
        </p:spPr>
        <p:txBody>
          <a:bodyPr wrap="square" rtlCol="0">
            <a:spAutoFit/>
          </a:bodyPr>
          <a:lstStyle/>
          <a:p>
            <a:r>
              <a:rPr lang="nl-NL" dirty="0" smtClean="0"/>
              <a:t>The </a:t>
            </a:r>
            <a:r>
              <a:rPr lang="nl-NL" dirty="0" err="1" smtClean="0"/>
              <a:t>algorithm</a:t>
            </a:r>
            <a:r>
              <a:rPr lang="nl-NL" dirty="0" smtClean="0"/>
              <a:t> </a:t>
            </a:r>
            <a:r>
              <a:rPr lang="nl-NL" dirty="0" err="1" smtClean="0"/>
              <a:t>will</a:t>
            </a:r>
            <a:r>
              <a:rPr lang="nl-NL" dirty="0" smtClean="0"/>
              <a:t> search </a:t>
            </a:r>
            <a:r>
              <a:rPr lang="nl-NL" dirty="0" err="1" smtClean="0"/>
              <a:t>for</a:t>
            </a:r>
            <a:r>
              <a:rPr lang="nl-NL" dirty="0" smtClean="0"/>
              <a:t> </a:t>
            </a:r>
            <a:r>
              <a:rPr lang="nl-NL" dirty="0" err="1" smtClean="0"/>
              <a:t>movies</a:t>
            </a:r>
            <a:r>
              <a:rPr lang="nl-NL" dirty="0" smtClean="0"/>
              <a:t> </a:t>
            </a:r>
            <a:r>
              <a:rPr lang="nl-NL" dirty="0" err="1" smtClean="0"/>
              <a:t>containing</a:t>
            </a:r>
            <a:r>
              <a:rPr lang="nl-NL" dirty="0" smtClean="0"/>
              <a:t> at </a:t>
            </a:r>
            <a:r>
              <a:rPr lang="nl-NL" dirty="0" err="1" smtClean="0"/>
              <a:t>least</a:t>
            </a:r>
            <a:r>
              <a:rPr lang="nl-NL" dirty="0" smtClean="0"/>
              <a:t> </a:t>
            </a:r>
            <a:r>
              <a:rPr lang="nl-NL" dirty="0" err="1" smtClean="0"/>
              <a:t>the</a:t>
            </a:r>
            <a:r>
              <a:rPr lang="nl-NL" dirty="0" smtClean="0"/>
              <a:t> top 3 genres.</a:t>
            </a:r>
            <a:endParaRPr lang="nl-NL" dirty="0"/>
          </a:p>
        </p:txBody>
      </p:sp>
    </p:spTree>
    <p:extLst>
      <p:ext uri="{BB962C8B-B14F-4D97-AF65-F5344CB8AC3E}">
        <p14:creationId xmlns:p14="http://schemas.microsoft.com/office/powerpoint/2010/main" val="108919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Demo</a:t>
            </a:r>
          </a:p>
        </p:txBody>
      </p:sp>
      <p:sp>
        <p:nvSpPr>
          <p:cNvPr id="3" name="Tijdelijke aanduiding voor inhoud 2"/>
          <p:cNvSpPr>
            <a:spLocks noGrp="1"/>
          </p:cNvSpPr>
          <p:nvPr>
            <p:ph idx="1"/>
          </p:nvPr>
        </p:nvSpPr>
        <p:spPr/>
        <p:txBody>
          <a:bodyPr/>
          <a:lstStyle/>
          <a:p>
            <a:r>
              <a:rPr lang="nl-NL" dirty="0" smtClean="0"/>
              <a:t>User </a:t>
            </a:r>
            <a:r>
              <a:rPr lang="en-US" dirty="0" smtClean="0"/>
              <a:t>’James’ wants to find which movies he’ll like!</a:t>
            </a:r>
            <a:endParaRPr lang="nl-NL" dirty="0"/>
          </a:p>
        </p:txBody>
      </p:sp>
    </p:spTree>
    <p:extLst>
      <p:ext uri="{BB962C8B-B14F-4D97-AF65-F5344CB8AC3E}">
        <p14:creationId xmlns:p14="http://schemas.microsoft.com/office/powerpoint/2010/main" val="31292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Setbacks</a:t>
            </a:r>
            <a:endParaRPr lang="nl-NL" dirty="0"/>
          </a:p>
        </p:txBody>
      </p:sp>
      <p:sp>
        <p:nvSpPr>
          <p:cNvPr id="3" name="Tijdelijke aanduiding voor inhoud 2"/>
          <p:cNvSpPr>
            <a:spLocks noGrp="1"/>
          </p:cNvSpPr>
          <p:nvPr>
            <p:ph idx="1"/>
          </p:nvPr>
        </p:nvSpPr>
        <p:spPr/>
        <p:txBody>
          <a:bodyPr/>
          <a:lstStyle/>
          <a:p>
            <a:r>
              <a:rPr lang="nl-NL" dirty="0" err="1"/>
              <a:t>Quiting</a:t>
            </a:r>
            <a:r>
              <a:rPr lang="nl-NL" dirty="0"/>
              <a:t> members</a:t>
            </a:r>
          </a:p>
          <a:p>
            <a:r>
              <a:rPr lang="nl-NL" dirty="0" smtClean="0"/>
              <a:t>Programming skills</a:t>
            </a:r>
            <a:endParaRPr lang="nl-NL" dirty="0"/>
          </a:p>
        </p:txBody>
      </p:sp>
    </p:spTree>
    <p:extLst>
      <p:ext uri="{BB962C8B-B14F-4D97-AF65-F5344CB8AC3E}">
        <p14:creationId xmlns:p14="http://schemas.microsoft.com/office/powerpoint/2010/main" val="109035456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majorFont>
      <a:minorFont>
        <a:latin typeface="Gill Sans MT"/>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467</TotalTime>
  <Words>322</Words>
  <Application>Microsoft Macintosh PowerPoint</Application>
  <PresentationFormat>Widescreen</PresentationFormat>
  <Paragraphs>60</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Gill Sans MT</vt:lpstr>
      <vt:lpstr>Impact</vt:lpstr>
      <vt:lpstr>Arial</vt:lpstr>
      <vt:lpstr>Badge</vt:lpstr>
      <vt:lpstr>Movie recommendations</vt:lpstr>
      <vt:lpstr>Contents</vt:lpstr>
      <vt:lpstr>The goal of the project</vt:lpstr>
      <vt:lpstr>Architecture </vt:lpstr>
      <vt:lpstr>Data Preparation</vt:lpstr>
      <vt:lpstr>User Based Algoritm</vt:lpstr>
      <vt:lpstr>Content Based Algoritm</vt:lpstr>
      <vt:lpstr>Demo</vt:lpstr>
      <vt:lpstr>Setbacks</vt:lpstr>
      <vt:lpstr>Result of setbacks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dc:title>
  <dc:creator>Bilal Aarabe</dc:creator>
  <cp:lastModifiedBy>Yoeri van Bruchem</cp:lastModifiedBy>
  <cp:revision>45</cp:revision>
  <dcterms:created xsi:type="dcterms:W3CDTF">2016-09-13T09:23:34Z</dcterms:created>
  <dcterms:modified xsi:type="dcterms:W3CDTF">2017-01-31T07:47:42Z</dcterms:modified>
</cp:coreProperties>
</file>