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0"/>
  </p:notesMasterIdLst>
  <p:handoutMasterIdLst>
    <p:handoutMasterId r:id="rId11"/>
  </p:handoutMasterIdLst>
  <p:sldIdLst>
    <p:sldId id="403" r:id="rId3"/>
    <p:sldId id="412" r:id="rId4"/>
    <p:sldId id="413" r:id="rId5"/>
    <p:sldId id="406" r:id="rId6"/>
    <p:sldId id="407" r:id="rId7"/>
    <p:sldId id="411" r:id="rId8"/>
    <p:sldId id="414" r:id="rId9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77864" autoAdjust="0"/>
  </p:normalViewPr>
  <p:slideViewPr>
    <p:cSldViewPr snapToGrid="0" snapToObjects="1">
      <p:cViewPr varScale="1">
        <p:scale>
          <a:sx n="62" d="100"/>
          <a:sy n="62" d="100"/>
        </p:scale>
        <p:origin x="1929" y="54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11-5-2018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11-5-2018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doing the </a:t>
            </a:r>
            <a:r>
              <a:rPr lang="en-US" dirty="0" err="1"/>
              <a:t>iMaterialist</a:t>
            </a:r>
            <a:r>
              <a:rPr lang="en-US" dirty="0"/>
              <a:t> Challenge. It’s about image classification for clothing items. </a:t>
            </a:r>
          </a:p>
        </p:txBody>
      </p:sp>
    </p:spTree>
    <p:extLst>
      <p:ext uri="{BB962C8B-B14F-4D97-AF65-F5344CB8AC3E}">
        <p14:creationId xmlns:p14="http://schemas.microsoft.com/office/powerpoint/2010/main" val="40549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Dataset imbalance (see image)</a:t>
            </a:r>
          </a:p>
          <a:p>
            <a:r>
              <a:rPr lang="en-US" dirty="0"/>
              <a:t>- Unclear labeling, suspect that there’s some sort of tree structure, but we do not have information about this.</a:t>
            </a:r>
          </a:p>
        </p:txBody>
      </p:sp>
    </p:spTree>
    <p:extLst>
      <p:ext uri="{BB962C8B-B14F-4D97-AF65-F5344CB8AC3E}">
        <p14:creationId xmlns:p14="http://schemas.microsoft.com/office/powerpoint/2010/main" val="158460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Batch generator because of size dataset.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Pre-trained models because it performs better and our computational powers are limited.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Freeze last layers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11-5-2018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11-5-2018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11-5-2018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11-5-2018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11-5-2018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11-5-2018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iMaterialist</a:t>
            </a:r>
            <a:r>
              <a:rPr lang="nl-NL" dirty="0"/>
              <a:t> </a:t>
            </a:r>
            <a:r>
              <a:rPr lang="nl-NL" dirty="0" err="1"/>
              <a:t>challenge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MLoB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											</a:t>
            </a:r>
            <a:r>
              <a:rPr lang="nl-NL" sz="96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6" name="Picture 2" descr="C:\Users\rburg\Downloads\8242B4B2-7A79-449A-8DEB-879EDEE43A96.jpeg">
            <a:extLst>
              <a:ext uri="{FF2B5EF4-FFF2-40B4-BE49-F238E27FC236}">
                <a16:creationId xmlns:a16="http://schemas.microsoft.com/office/drawing/2014/main" id="{AB03BC8A-16EC-43FB-9938-8FF0D3A4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88" y="3777897"/>
            <a:ext cx="6225015" cy="466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rburg\Downloads\0731849B-A915-4D45-A32F-7DE89E3D855C.jpeg">
            <a:extLst>
              <a:ext uri="{FF2B5EF4-FFF2-40B4-BE49-F238E27FC236}">
                <a16:creationId xmlns:a16="http://schemas.microsoft.com/office/drawing/2014/main" id="{031BBA9B-B838-49D1-91D1-173B2B57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101" y="4393718"/>
            <a:ext cx="2872780" cy="383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897-1D3C-47B4-9234-C284ED0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4BCA-D38E-4090-8D40-2C148B41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Task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endParaRPr lang="nl-NL" dirty="0"/>
          </a:p>
          <a:p>
            <a:r>
              <a:rPr lang="nl-NL" dirty="0"/>
              <a:t>Basic data analysis</a:t>
            </a:r>
          </a:p>
          <a:p>
            <a:r>
              <a:rPr lang="en-GB" dirty="0"/>
              <a:t>Methods</a:t>
            </a:r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41419766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8A1-EE94-4059-B1E7-76975BE6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1B12-9390-4049-ABCE-E91A2269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6783067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/>
              <a:t>Brian</a:t>
            </a:r>
          </a:p>
          <a:p>
            <a:pPr lvl="1"/>
            <a:r>
              <a:rPr lang="en-US" sz="3000" i="1" dirty="0"/>
              <a:t>F1 metric</a:t>
            </a:r>
            <a:endParaRPr lang="en-US" sz="3000" b="1" dirty="0"/>
          </a:p>
          <a:p>
            <a:r>
              <a:rPr lang="en-US" sz="3000" b="1" dirty="0"/>
              <a:t>Dennis</a:t>
            </a:r>
          </a:p>
          <a:p>
            <a:pPr lvl="1"/>
            <a:r>
              <a:rPr lang="en-US" sz="3000" i="1" dirty="0"/>
              <a:t>Pre-trained models</a:t>
            </a:r>
          </a:p>
          <a:p>
            <a:pPr lvl="1"/>
            <a:r>
              <a:rPr lang="en-US" sz="3000" i="1" dirty="0"/>
              <a:t>Training/testing protocols</a:t>
            </a:r>
          </a:p>
          <a:p>
            <a:r>
              <a:rPr lang="en-US" sz="3000" b="1" dirty="0"/>
              <a:t>Joost</a:t>
            </a:r>
          </a:p>
          <a:p>
            <a:pPr lvl="1"/>
            <a:r>
              <a:rPr lang="en-US" sz="3000" i="1" dirty="0"/>
              <a:t>Pre-trained models</a:t>
            </a:r>
          </a:p>
          <a:p>
            <a:r>
              <a:rPr lang="en-US" sz="3000" b="1" dirty="0"/>
              <a:t>Mick</a:t>
            </a:r>
          </a:p>
          <a:p>
            <a:pPr lvl="1"/>
            <a:r>
              <a:rPr lang="en-US" sz="3000" i="1" dirty="0"/>
              <a:t>Basic data analysis</a:t>
            </a:r>
          </a:p>
          <a:p>
            <a:pPr lvl="1"/>
            <a:r>
              <a:rPr lang="en-US" sz="3000" i="1" dirty="0"/>
              <a:t>Batch generator</a:t>
            </a:r>
            <a:endParaRPr lang="en-US" sz="3000" b="1" dirty="0"/>
          </a:p>
          <a:p>
            <a:r>
              <a:rPr lang="en-US" sz="3000" b="1" dirty="0"/>
              <a:t>Roel</a:t>
            </a:r>
          </a:p>
          <a:p>
            <a:pPr lvl="1"/>
            <a:r>
              <a:rPr lang="en-US" sz="3000" i="1" dirty="0"/>
              <a:t>Basic data analysis</a:t>
            </a:r>
          </a:p>
          <a:p>
            <a:pPr lvl="1"/>
            <a:r>
              <a:rPr lang="en-US" sz="3000" i="1" dirty="0"/>
              <a:t>Batch generator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6797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A17E-9361-446D-BBFD-4F5D3F94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5783-D955-4898-877E-92DA8E4D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1.014.544 training images (+- 80gb)</a:t>
            </a:r>
          </a:p>
          <a:p>
            <a:r>
              <a:rPr lang="en-US" dirty="0"/>
              <a:t>39.706 test images (+- 3gb)</a:t>
            </a:r>
            <a:endParaRPr lang="en-GB" dirty="0"/>
          </a:p>
          <a:p>
            <a:r>
              <a:rPr lang="en-GB" dirty="0"/>
              <a:t>Imbalanced dataset</a:t>
            </a:r>
          </a:p>
          <a:p>
            <a:r>
              <a:rPr lang="en-GB" dirty="0"/>
              <a:t>Unclear labelling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NL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25764-5FBE-4F97-A067-E7EBCF8E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797" y="662064"/>
            <a:ext cx="6570521" cy="4647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CEA6F-7805-4D62-940D-0B1F710A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645" y="5557979"/>
            <a:ext cx="7844947" cy="26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83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4964-ECA0-44AB-AA0A-056A04B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E2B1-FE7B-4A0E-A020-DD11E083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Batch generator</a:t>
            </a:r>
          </a:p>
          <a:p>
            <a:r>
              <a:rPr lang="en-GB" dirty="0"/>
              <a:t>Pre-trained models</a:t>
            </a:r>
          </a:p>
          <a:p>
            <a:pPr lvl="1"/>
            <a:r>
              <a:rPr lang="en-GB" dirty="0"/>
              <a:t>Inceptionv3</a:t>
            </a:r>
          </a:p>
          <a:p>
            <a:pPr lvl="1"/>
            <a:r>
              <a:rPr lang="en-GB" dirty="0" err="1"/>
              <a:t>ResNet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5838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3323-D3A4-4890-9C04-10226738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8CE-A3D1-4412-9521-88C03A28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multi-label loss function</a:t>
            </a:r>
          </a:p>
          <a:p>
            <a:r>
              <a:rPr lang="en-GB" dirty="0"/>
              <a:t>Ensemble best performing methods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69185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6102-97D9-43F6-99EC-A2DC032F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61C7-A150-467C-B8F2-B355B05D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257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2BAC25B1-1415-3B4E-A156-CFC38684E8E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F5B933A8-1ED1-BC44-8E12-2C8117424C5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RU_PPT_NL_Algemeen</Template>
  <TotalTime>0</TotalTime>
  <Words>143</Words>
  <Application>Microsoft Office PowerPoint</Application>
  <PresentationFormat>Custom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1_Basis NL</vt:lpstr>
      <vt:lpstr>Titel NL</vt:lpstr>
      <vt:lpstr>iMaterialist challenge</vt:lpstr>
      <vt:lpstr>Outline</vt:lpstr>
      <vt:lpstr>Task distribution</vt:lpstr>
      <vt:lpstr>Basic data analysis</vt:lpstr>
      <vt:lpstr>Methods</vt:lpstr>
      <vt:lpstr>To do</vt:lpstr>
      <vt:lpstr>Questions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Mick van Hulst</cp:lastModifiedBy>
  <cp:revision>36</cp:revision>
  <cp:lastPrinted>2017-01-24T09:58:55Z</cp:lastPrinted>
  <dcterms:created xsi:type="dcterms:W3CDTF">2017-03-20T07:59:42Z</dcterms:created>
  <dcterms:modified xsi:type="dcterms:W3CDTF">2018-05-11T12:01:34Z</dcterms:modified>
</cp:coreProperties>
</file>