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2"/>
  </p:notesMasterIdLst>
  <p:handoutMasterIdLst>
    <p:handoutMasterId r:id="rId13"/>
  </p:handoutMasterIdLst>
  <p:sldIdLst>
    <p:sldId id="403" r:id="rId3"/>
    <p:sldId id="412" r:id="rId4"/>
    <p:sldId id="405" r:id="rId5"/>
    <p:sldId id="406" r:id="rId6"/>
    <p:sldId id="407" r:id="rId7"/>
    <p:sldId id="409" r:id="rId8"/>
    <p:sldId id="410" r:id="rId9"/>
    <p:sldId id="408" r:id="rId10"/>
    <p:sldId id="413" r:id="rId11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94610" autoAdjust="0"/>
  </p:normalViewPr>
  <p:slideViewPr>
    <p:cSldViewPr snapToGrid="0" snapToObjects="1">
      <p:cViewPr varScale="1">
        <p:scale>
          <a:sx n="77" d="100"/>
          <a:sy n="77" d="100"/>
        </p:scale>
        <p:origin x="1152" y="90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20-6-2018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20-6-2018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20-6-2018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725420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20-6-2018</a:t>
            </a:fld>
            <a:endParaRPr lang="nl-NL" altLang="nl-NL" dirty="0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9499" y="9147199"/>
            <a:ext cx="236031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20-6-2018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20-6-2018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20-6-2018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20-6-2018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Imaterialist Fashion Challenge 2018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MLoB</a:t>
            </a: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4897-1D3C-47B4-9234-C284ED07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4BCA-D38E-4090-8D40-2C148B41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Team introduction</a:t>
            </a:r>
          </a:p>
          <a:p>
            <a:r>
              <a:rPr lang="nl-NL" dirty="0"/>
              <a:t>Competition</a:t>
            </a:r>
          </a:p>
          <a:p>
            <a:r>
              <a:rPr lang="nl-NL" dirty="0"/>
              <a:t>Methods</a:t>
            </a:r>
          </a:p>
          <a:p>
            <a:r>
              <a:rPr lang="nl-NL" dirty="0"/>
              <a:t>Results</a:t>
            </a:r>
          </a:p>
          <a:p>
            <a:r>
              <a:rPr lang="nl-NL" dirty="0"/>
              <a:t>Discussion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419766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Team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0732" y="1662213"/>
            <a:ext cx="14889083" cy="7020000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Mick: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50" dirty="0"/>
              <a:t>Batch generator, Explanatory Data Analysis, GCP, ensembling, thresholding, report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Roel: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50" dirty="0"/>
              <a:t>Batch generator, Explanatory Data Analysis, Resnet implementation, trhesholding, training networks, report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Dennis: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50" dirty="0"/>
              <a:t>Implementing networks (Inception, Xception), ML pipeline, Training networks, report</a:t>
            </a:r>
            <a:endParaRPr lang="nl-NL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Joost: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Object detection, Ensemble algorithm, report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Brian: </a:t>
            </a:r>
            <a:endParaRPr lang="nl-NL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50" dirty="0"/>
              <a:t>Implementing evaluation method, Object detection,  training network, report</a:t>
            </a:r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A17E-9361-446D-BBFD-4F5D3F94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5783-D955-4898-877E-92DA8E4D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1.014.544 training images</a:t>
            </a:r>
          </a:p>
          <a:p>
            <a:r>
              <a:rPr lang="en-GB" dirty="0"/>
              <a:t>228 labels in the training dataset</a:t>
            </a:r>
          </a:p>
          <a:p>
            <a:r>
              <a:rPr lang="en-GB" dirty="0"/>
              <a:t>39.706 test images</a:t>
            </a:r>
          </a:p>
          <a:p>
            <a:r>
              <a:rPr lang="en-GB" dirty="0"/>
              <a:t>9.897 validation images</a:t>
            </a:r>
          </a:p>
          <a:p>
            <a:r>
              <a:rPr lang="en-GB" dirty="0"/>
              <a:t>225 labels in validation set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N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20F11-8065-49D5-8CAF-291DD600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572" y="720725"/>
            <a:ext cx="6156147" cy="3671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35997-73FA-4F9F-A9B9-25B323E8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055" y="4266728"/>
            <a:ext cx="6153451" cy="3870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EE5A7-C830-4CE7-A1A0-FE285A7C1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84" y="6515219"/>
            <a:ext cx="6045285" cy="1889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9F6646-2146-4143-85A1-9F18D2638798}"/>
              </a:ext>
            </a:extLst>
          </p:cNvPr>
          <p:cNvSpPr txBox="1"/>
          <p:nvPr/>
        </p:nvSpPr>
        <p:spPr>
          <a:xfrm>
            <a:off x="3093928" y="8066303"/>
            <a:ext cx="18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n-lt"/>
              </a:rPr>
              <a:t>Examples of label 24</a:t>
            </a:r>
            <a:endParaRPr lang="en-NL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31838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4964-ECA0-44AB-AA0A-056A04B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E2B1-FE7B-4A0E-A020-DD11E083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 detection</a:t>
            </a:r>
          </a:p>
          <a:p>
            <a:r>
              <a:rPr lang="en-GB" dirty="0"/>
              <a:t>InceptionV3</a:t>
            </a:r>
          </a:p>
          <a:p>
            <a:r>
              <a:rPr lang="en-GB" dirty="0" err="1"/>
              <a:t>Xception</a:t>
            </a:r>
            <a:endParaRPr lang="en-GB" dirty="0"/>
          </a:p>
          <a:p>
            <a:r>
              <a:rPr lang="en-GB" dirty="0" err="1"/>
              <a:t>ResNet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5838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B17D-64F9-4DB9-A164-87CE1921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84" y="708199"/>
            <a:ext cx="14889249" cy="1079500"/>
          </a:xfrm>
        </p:spPr>
        <p:txBody>
          <a:bodyPr/>
          <a:lstStyle/>
          <a:p>
            <a:r>
              <a:rPr lang="en-GB" dirty="0"/>
              <a:t>Input differences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1224-D5E2-4DAD-8F4C-9CAD2567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sizes</a:t>
            </a:r>
          </a:p>
          <a:p>
            <a:pPr lvl="1"/>
            <a:r>
              <a:rPr lang="en-GB" dirty="0"/>
              <a:t>224x224</a:t>
            </a:r>
          </a:p>
          <a:p>
            <a:pPr lvl="1"/>
            <a:r>
              <a:rPr lang="en-GB" dirty="0"/>
              <a:t>299x299</a:t>
            </a:r>
          </a:p>
          <a:p>
            <a:r>
              <a:rPr lang="en-GB" dirty="0"/>
              <a:t>Data splits</a:t>
            </a:r>
          </a:p>
          <a:p>
            <a:pPr lvl="1"/>
            <a:r>
              <a:rPr lang="en-GB" dirty="0"/>
              <a:t>Full</a:t>
            </a:r>
          </a:p>
          <a:p>
            <a:pPr lvl="1"/>
            <a:r>
              <a:rPr lang="en-GB" dirty="0"/>
              <a:t>Labels with at least 100 000 occurrences</a:t>
            </a:r>
          </a:p>
          <a:p>
            <a:pPr lvl="1"/>
            <a:r>
              <a:rPr lang="en-GB" dirty="0"/>
              <a:t>Labels with at most 100 000 occurrences</a:t>
            </a:r>
          </a:p>
        </p:txBody>
      </p:sp>
    </p:spTree>
    <p:extLst>
      <p:ext uri="{BB962C8B-B14F-4D97-AF65-F5344CB8AC3E}">
        <p14:creationId xmlns:p14="http://schemas.microsoft.com/office/powerpoint/2010/main" val="146519411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31E-35AE-4117-8B66-0BF4D59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Ensembling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0360-EA55-49A1-AEA7-B0A3E170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Ensembling</a:t>
            </a:r>
            <a:endParaRPr lang="en-GB" dirty="0"/>
          </a:p>
          <a:p>
            <a:pPr lvl="1"/>
            <a:r>
              <a:rPr lang="en-GB" dirty="0"/>
              <a:t>Soft voting</a:t>
            </a:r>
          </a:p>
          <a:p>
            <a:pPr lvl="1"/>
            <a:r>
              <a:rPr lang="en-GB" dirty="0" err="1"/>
              <a:t>Partical</a:t>
            </a:r>
            <a:r>
              <a:rPr lang="en-GB" dirty="0"/>
              <a:t> Swarm optimization</a:t>
            </a:r>
          </a:p>
          <a:p>
            <a:pPr lvl="2"/>
            <a:r>
              <a:rPr lang="en-GB" dirty="0"/>
              <a:t>Minimize the binary cross entropy</a:t>
            </a:r>
          </a:p>
          <a:p>
            <a:r>
              <a:rPr lang="en-GB" dirty="0"/>
              <a:t>Thresholding</a:t>
            </a:r>
          </a:p>
          <a:p>
            <a:pPr lvl="1"/>
            <a:r>
              <a:rPr lang="en-GB" dirty="0"/>
              <a:t>Finding optimal thresholds per label</a:t>
            </a:r>
          </a:p>
          <a:p>
            <a:pPr lvl="2"/>
            <a:r>
              <a:rPr lang="en-GB" dirty="0"/>
              <a:t>Trying different thresholds per label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65908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DD63-7709-4CC6-9DF1-D56DDF47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F4C6-66E7-44E2-A5A5-8247EF29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Kaggle final place : </a:t>
            </a:r>
            <a:r>
              <a:rPr lang="en-GB" b="1" i="1" dirty="0"/>
              <a:t>79/212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3B177-D205-4D4D-83C0-6CB81B51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6" y="1603333"/>
            <a:ext cx="16644212" cy="62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1879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008F-B1DD-413A-89E3-79F0ABFB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8249-0E76-4AC9-B39B-297DBC49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/>
              <a:t>Cloud challenges</a:t>
            </a:r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882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2BAC25B1-1415-3B4E-A156-CFC38684E8E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F5B933A8-1ED1-BC44-8E12-2C8117424C5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RU_PPT_NL_Algemeen</Template>
  <TotalTime>397</TotalTime>
  <Words>173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1_Basis NL</vt:lpstr>
      <vt:lpstr>Titel NL</vt:lpstr>
      <vt:lpstr>Imaterialist Fashion Challenge 2018</vt:lpstr>
      <vt:lpstr>Outline</vt:lpstr>
      <vt:lpstr>Team</vt:lpstr>
      <vt:lpstr>Data Analysis</vt:lpstr>
      <vt:lpstr>Networks</vt:lpstr>
      <vt:lpstr>Input differences</vt:lpstr>
      <vt:lpstr>Ensembling</vt:lpstr>
      <vt:lpstr>Results</vt:lpstr>
      <vt:lpstr>Reflection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Brian Westerweel</cp:lastModifiedBy>
  <cp:revision>19</cp:revision>
  <cp:lastPrinted>2017-01-24T09:58:55Z</cp:lastPrinted>
  <dcterms:created xsi:type="dcterms:W3CDTF">2017-03-20T07:59:42Z</dcterms:created>
  <dcterms:modified xsi:type="dcterms:W3CDTF">2018-06-20T07:05:39Z</dcterms:modified>
</cp:coreProperties>
</file>