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Seventh Outline Level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Eighth Outline Level</a:t>
            </a:r>
            <a:endParaRPr/>
          </a:p>
          <a:p>
            <a:pPr lvl="8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731520" y="1828800"/>
            <a:ext cx="7955280" cy="1829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Code mobility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Networked Embedded System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2266200" y="4789800"/>
            <a:ext cx="3657240" cy="45684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Our motivation to do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Project participants and roles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Short code mobility review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Outline of the project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Dedicated Tasks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Specification Details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Specification Details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Implementation Schedule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