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7" r:id="rId2"/>
    <p:sldId id="256" r:id="rId3"/>
    <p:sldId id="261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CEC6-8C37-4EDE-8573-61557928435F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FAEC9E5-6B90-48AE-AB9B-C989B252057A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50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CEC6-8C37-4EDE-8573-61557928435F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C9E5-6B90-48AE-AB9B-C989B252057A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23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CEC6-8C37-4EDE-8573-61557928435F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C9E5-6B90-48AE-AB9B-C989B252057A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28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CEC6-8C37-4EDE-8573-61557928435F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C9E5-6B90-48AE-AB9B-C989B252057A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97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CEC6-8C37-4EDE-8573-61557928435F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C9E5-6B90-48AE-AB9B-C989B252057A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04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CEC6-8C37-4EDE-8573-61557928435F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C9E5-6B90-48AE-AB9B-C989B252057A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1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CEC6-8C37-4EDE-8573-61557928435F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C9E5-6B90-48AE-AB9B-C989B252057A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64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CEC6-8C37-4EDE-8573-61557928435F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C9E5-6B90-48AE-AB9B-C989B252057A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88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CEC6-8C37-4EDE-8573-61557928435F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C9E5-6B90-48AE-AB9B-C989B2520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01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CEC6-8C37-4EDE-8573-61557928435F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C9E5-6B90-48AE-AB9B-C989B252057A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70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702CEC6-8C37-4EDE-8573-61557928435F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C9E5-6B90-48AE-AB9B-C989B252057A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40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2CEC6-8C37-4EDE-8573-61557928435F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FAEC9E5-6B90-48AE-AB9B-C989B252057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79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220180185@fa-hists.edu.eg" TargetMode="External"/><Relationship Id="rId7" Type="http://schemas.openxmlformats.org/officeDocument/2006/relationships/hyperlink" Target="mailto:220180413@fa-hists.edu.eg" TargetMode="External"/><Relationship Id="rId2" Type="http://schemas.openxmlformats.org/officeDocument/2006/relationships/hyperlink" Target="mailto:220180085@fa-hists.edu.e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220180145@fa-hists.edu.eg" TargetMode="External"/><Relationship Id="rId5" Type="http://schemas.openxmlformats.org/officeDocument/2006/relationships/hyperlink" Target="mailto:220180462@fa-hists.edu.eg" TargetMode="External"/><Relationship Id="rId4" Type="http://schemas.openxmlformats.org/officeDocument/2006/relationships/hyperlink" Target="mailto:220180127@fa-hists.edu.e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BM Library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770" y="2426308"/>
            <a:ext cx="4011930" cy="3013031"/>
          </a:xfrm>
        </p:spPr>
      </p:pic>
    </p:spTree>
    <p:extLst>
      <p:ext uri="{BB962C8B-B14F-4D97-AF65-F5344CB8AC3E}">
        <p14:creationId xmlns:p14="http://schemas.microsoft.com/office/powerpoint/2010/main" val="281881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Rating System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256316" y="2891411"/>
            <a:ext cx="4057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Dart :- It’s Class Generated From </a:t>
            </a:r>
            <a:r>
              <a:rPr lang="en-US" dirty="0" err="1" smtClean="0"/>
              <a:t>pubdev</a:t>
            </a:r>
            <a:r>
              <a:rPr lang="en-US" dirty="0" smtClean="0"/>
              <a:t> helped coders in Apps to Be Have Rating system 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9358" y="5010221"/>
            <a:ext cx="537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Flutter :- Design Of Screen in flutter (Icon On </a:t>
            </a:r>
            <a:r>
              <a:rPr lang="en-US" dirty="0" err="1" smtClean="0"/>
              <a:t>AppBar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92" t="29302" r="16295" b="68056"/>
          <a:stretch/>
        </p:blipFill>
        <p:spPr>
          <a:xfrm>
            <a:off x="8414524" y="4990933"/>
            <a:ext cx="2640330" cy="3886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579" y="2412812"/>
            <a:ext cx="33432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61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Cover Image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256316" y="2891411"/>
            <a:ext cx="4057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Dart :- It’s Constant Class Imported With Required URL , Size and height To prevent Override.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9358" y="5010221"/>
            <a:ext cx="4795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Flutter :- Design Of Screen in flutter (Just Image).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0" t="12082" r="58271" b="60101"/>
          <a:stretch/>
        </p:blipFill>
        <p:spPr>
          <a:xfrm>
            <a:off x="9027794" y="4268568"/>
            <a:ext cx="1110616" cy="16636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612" y="2831675"/>
            <a:ext cx="62388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2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576777"/>
              </p:ext>
            </p:extLst>
          </p:nvPr>
        </p:nvGraphicFramePr>
        <p:xfrm>
          <a:off x="951956" y="1663679"/>
          <a:ext cx="9975124" cy="46631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2973">
                  <a:extLst>
                    <a:ext uri="{9D8B030D-6E8A-4147-A177-3AD203B41FA5}">
                      <a16:colId xmlns:a16="http://schemas.microsoft.com/office/drawing/2014/main" val="3476365357"/>
                    </a:ext>
                  </a:extLst>
                </a:gridCol>
                <a:gridCol w="2828601">
                  <a:extLst>
                    <a:ext uri="{9D8B030D-6E8A-4147-A177-3AD203B41FA5}">
                      <a16:colId xmlns:a16="http://schemas.microsoft.com/office/drawing/2014/main" val="2593593436"/>
                    </a:ext>
                  </a:extLst>
                </a:gridCol>
                <a:gridCol w="2651760">
                  <a:extLst>
                    <a:ext uri="{9D8B030D-6E8A-4147-A177-3AD203B41FA5}">
                      <a16:colId xmlns:a16="http://schemas.microsoft.com/office/drawing/2014/main" val="3997768133"/>
                    </a:ext>
                  </a:extLst>
                </a:gridCol>
                <a:gridCol w="2891790">
                  <a:extLst>
                    <a:ext uri="{9D8B030D-6E8A-4147-A177-3AD203B41FA5}">
                      <a16:colId xmlns:a16="http://schemas.microsoft.com/office/drawing/2014/main" val="3295077177"/>
                    </a:ext>
                  </a:extLst>
                </a:gridCol>
              </a:tblGrid>
              <a:tr h="5481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GB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First Name</a:t>
                      </a:r>
                      <a:endParaRPr lang="en-GB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</a:t>
                      </a:r>
                      <a:r>
                        <a:rPr lang="en-US" sz="18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</a:t>
                      </a:r>
                      <a:endParaRPr lang="en-GB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Email</a:t>
                      </a:r>
                      <a:endParaRPr lang="en-GB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5151752"/>
                  </a:ext>
                </a:extLst>
              </a:tr>
              <a:tr h="5729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Team Leader</a:t>
                      </a:r>
                      <a:endParaRPr lang="en-GB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Michael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Raafat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Mafdy</a:t>
                      </a:r>
                      <a:endParaRPr lang="en-GB" sz="16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Movie</a:t>
                      </a:r>
                      <a:r>
                        <a:rPr lang="en-GB" sz="16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And Books Items and Screens</a:t>
                      </a:r>
                      <a:endParaRPr lang="en-GB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hlinkClick r:id="rId2"/>
                        </a:rPr>
                        <a:t>220180085@fa-hists.edu.eg</a:t>
                      </a:r>
                      <a:endParaRPr lang="en-GB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9727759"/>
                  </a:ext>
                </a:extLst>
              </a:tr>
              <a:tr h="6775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r>
                        <a:rPr lang="en-US" sz="1200" baseline="30000">
                          <a:effectLst/>
                        </a:rPr>
                        <a:t>nd</a:t>
                      </a:r>
                      <a:r>
                        <a:rPr lang="en-US" sz="1200">
                          <a:effectLst/>
                        </a:rPr>
                        <a:t>  Team Member</a:t>
                      </a:r>
                      <a:endParaRPr lang="en-GB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Mohammed Osama Mohammed</a:t>
                      </a:r>
                      <a:endParaRPr lang="en-GB" sz="16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Adobe XD Design</a:t>
                      </a:r>
                      <a:endParaRPr lang="en-GB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hlinkClick r:id="rId3"/>
                        </a:rPr>
                        <a:t>220180185@fa-hists.edu.eg</a:t>
                      </a:r>
                      <a:endParaRPr lang="en-GB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493836"/>
                  </a:ext>
                </a:extLst>
              </a:tr>
              <a:tr h="5729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r>
                        <a:rPr lang="en-US" sz="1200" baseline="30000">
                          <a:effectLst/>
                        </a:rPr>
                        <a:t>rd</a:t>
                      </a:r>
                      <a:r>
                        <a:rPr lang="en-US" sz="1200">
                          <a:effectLst/>
                        </a:rPr>
                        <a:t> Team Member</a:t>
                      </a:r>
                      <a:endParaRPr lang="en-GB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Mohammed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Yahia</a:t>
                      </a:r>
                      <a:r>
                        <a:rPr lang="en-US" sz="1600" dirty="0" smtClean="0">
                          <a:effectLst/>
                        </a:rPr>
                        <a:t> Mohammed</a:t>
                      </a:r>
                      <a:endParaRPr lang="en-GB" sz="16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Main and RLSCREEN</a:t>
                      </a:r>
                      <a:endParaRPr lang="en-GB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hlinkClick r:id="rId4"/>
                        </a:rPr>
                        <a:t>220180127@fa-hists.edu.eg</a:t>
                      </a:r>
                      <a:endParaRPr lang="en-GB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965177"/>
                  </a:ext>
                </a:extLst>
              </a:tr>
              <a:tr h="5729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r>
                        <a:rPr lang="en-US" sz="1200" baseline="30000" dirty="0">
                          <a:effectLst/>
                        </a:rPr>
                        <a:t>th</a:t>
                      </a:r>
                      <a:r>
                        <a:rPr lang="en-US" sz="1200" dirty="0">
                          <a:effectLst/>
                        </a:rPr>
                        <a:t>  Team Member</a:t>
                      </a:r>
                      <a:endParaRPr lang="en-GB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Ahmed Nasser </a:t>
                      </a:r>
                      <a:r>
                        <a:rPr lang="en-US" sz="1600" dirty="0" err="1" smtClean="0">
                          <a:effectLst/>
                        </a:rPr>
                        <a:t>Hamdy</a:t>
                      </a:r>
                      <a:endParaRPr lang="en-GB" sz="16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DARKMODE</a:t>
                      </a:r>
                      <a:r>
                        <a:rPr lang="en-GB" sz="16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SYSTEM</a:t>
                      </a:r>
                      <a:endParaRPr lang="en-GB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hlinkClick r:id="rId5"/>
                        </a:rPr>
                        <a:t>220180462@fa-hists.edu.eg</a:t>
                      </a:r>
                      <a:endParaRPr lang="en-GB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9532088"/>
                  </a:ext>
                </a:extLst>
              </a:tr>
              <a:tr h="5729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r>
                        <a:rPr lang="en-US" sz="1200" baseline="30000" dirty="0">
                          <a:effectLst/>
                        </a:rPr>
                        <a:t>th</a:t>
                      </a:r>
                      <a:r>
                        <a:rPr lang="en-US" sz="1200" dirty="0">
                          <a:effectLst/>
                        </a:rPr>
                        <a:t>  Team Member</a:t>
                      </a:r>
                      <a:endParaRPr lang="en-GB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Mostafa </a:t>
                      </a:r>
                      <a:r>
                        <a:rPr lang="en-US" sz="1600" dirty="0" smtClean="0">
                          <a:effectLst/>
                        </a:rPr>
                        <a:t>Khaled Mostafa</a:t>
                      </a:r>
                      <a:endParaRPr lang="en-GB" sz="16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LOGIN AND REGISTER</a:t>
                      </a:r>
                      <a:endParaRPr lang="en-GB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u="none" dirty="0" smtClean="0">
                          <a:solidFill>
                            <a:schemeClr val="tx1"/>
                          </a:solidFill>
                          <a:effectLst/>
                          <a:hlinkClick r:id="rId6"/>
                        </a:rPr>
                        <a:t>220180145@fa-hists.edu.eg</a:t>
                      </a:r>
                      <a:endParaRPr lang="en-US" sz="1800" u="none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649578"/>
                  </a:ext>
                </a:extLst>
              </a:tr>
              <a:tr h="572906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effectLst/>
                        </a:rPr>
                        <a:t>6</a:t>
                      </a:r>
                      <a:r>
                        <a:rPr lang="en-US" sz="1200" baseline="30000" dirty="0" smtClean="0">
                          <a:effectLst/>
                        </a:rPr>
                        <a:t>th</a:t>
                      </a:r>
                      <a:r>
                        <a:rPr lang="en-US" sz="1200" dirty="0" smtClean="0">
                          <a:effectLst/>
                        </a:rPr>
                        <a:t>  Team Member</a:t>
                      </a:r>
                      <a:endParaRPr lang="en-GB" sz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Bassam Khaled Ahmed</a:t>
                      </a:r>
                      <a:endParaRPr lang="en-GB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STAR AND COVER SYSTEM</a:t>
                      </a:r>
                      <a:endParaRPr lang="en-GB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dirty="0" smtClean="0">
                          <a:solidFill>
                            <a:schemeClr val="tx1"/>
                          </a:solidFill>
                          <a:effectLst/>
                          <a:hlinkClick r:id="rId7"/>
                        </a:rPr>
                        <a:t>220180413@fa-hists.edu.eg</a:t>
                      </a:r>
                      <a:endParaRPr lang="en-US" sz="1800" u="none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6415525"/>
                  </a:ext>
                </a:extLst>
              </a:tr>
              <a:tr h="572906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effectLst/>
                        </a:rPr>
                        <a:t>7</a:t>
                      </a:r>
                      <a:r>
                        <a:rPr lang="en-US" sz="1200" baseline="30000" dirty="0" smtClean="0">
                          <a:effectLst/>
                        </a:rPr>
                        <a:t>th</a:t>
                      </a:r>
                      <a:r>
                        <a:rPr lang="en-US" sz="1200" dirty="0" smtClean="0">
                          <a:effectLst/>
                        </a:rPr>
                        <a:t>  Team Member</a:t>
                      </a:r>
                      <a:endParaRPr lang="en-GB" sz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Mohammed </a:t>
                      </a:r>
                      <a:r>
                        <a:rPr lang="en-GB" sz="160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Ehab</a:t>
                      </a:r>
                      <a:r>
                        <a:rPr lang="en-GB" sz="16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Mohammed</a:t>
                      </a:r>
                      <a:endParaRPr lang="en-GB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BMCHOICES</a:t>
                      </a:r>
                      <a:endParaRPr lang="en-GB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dirty="0" smtClean="0">
                          <a:solidFill>
                            <a:schemeClr val="tx1"/>
                          </a:solidFill>
                          <a:effectLst/>
                          <a:hlinkClick r:id="rId6"/>
                        </a:rPr>
                        <a:t>220180275@fa-hists.edu.eg</a:t>
                      </a:r>
                      <a:endParaRPr lang="en-US" sz="1800" u="none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945147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7646" y="1018902"/>
            <a:ext cx="418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i="1" u="sng" dirty="0" smtClean="0"/>
              <a:t>Team members:</a:t>
            </a:r>
            <a:endParaRPr lang="en-GB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399304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Main (SPLASH SCREEN)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3" b="1"/>
          <a:stretch/>
        </p:blipFill>
        <p:spPr>
          <a:xfrm>
            <a:off x="9062664" y="3680400"/>
            <a:ext cx="1592140" cy="2269172"/>
          </a:xfrm>
        </p:spPr>
      </p:pic>
      <p:sp>
        <p:nvSpPr>
          <p:cNvPr id="5" name="TextBox 4"/>
          <p:cNvSpPr txBox="1"/>
          <p:nvPr/>
        </p:nvSpPr>
        <p:spPr>
          <a:xfrm>
            <a:off x="1451579" y="2688038"/>
            <a:ext cx="405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Dart :- That Make Screen Able to Disappear After 3 Seconds.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665" y="2094040"/>
            <a:ext cx="3281230" cy="18343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51579" y="4814986"/>
            <a:ext cx="655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Flutter :- Design Of Splash Screen in flutter (Background And Icon).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79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RLScreen</a:t>
            </a:r>
            <a:r>
              <a:rPr lang="en-CA" dirty="0" smtClean="0"/>
              <a:t> (Register or Login)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279176" y="2046787"/>
            <a:ext cx="405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Dart :- That Make Screen Navigator to Login Screen on Press Login Button.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9176" y="4152046"/>
            <a:ext cx="746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Flutter :- Design Of Screen in flutter (Icon ,Text And 2 Rounded Icon Button).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587" y="2112093"/>
            <a:ext cx="6410325" cy="581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79176" y="2784555"/>
            <a:ext cx="405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Dart :- That Make Screen Navigator to Login Screen on Press Register Button.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587" y="2797871"/>
            <a:ext cx="5791200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7"/>
          <a:stretch/>
        </p:blipFill>
        <p:spPr>
          <a:xfrm>
            <a:off x="8767817" y="3709292"/>
            <a:ext cx="2147833" cy="2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0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Login Screen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279176" y="2112093"/>
            <a:ext cx="4057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Dart :- That Check If Account Exited and then Navigator to BMCHOICES Screen After Press Login Button.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9176" y="4152046"/>
            <a:ext cx="8136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Flutter :- Design Of Screen in flutter (Icon , 2 </a:t>
            </a:r>
            <a:r>
              <a:rPr lang="en-US" dirty="0" err="1" smtClean="0"/>
              <a:t>TextField</a:t>
            </a:r>
            <a:r>
              <a:rPr lang="en-US" dirty="0" smtClean="0"/>
              <a:t> And  Rounded Icon Button).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4"/>
          <a:stretch/>
        </p:blipFill>
        <p:spPr>
          <a:xfrm>
            <a:off x="9885485" y="3801024"/>
            <a:ext cx="973016" cy="20168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652" y="2147053"/>
            <a:ext cx="59721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Register Screen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279176" y="2112093"/>
            <a:ext cx="4057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Dart :- That Check If email and password correct and then store in database then Navigator to BMCHOICES 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9176" y="4152046"/>
            <a:ext cx="8136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Flutter :- Design Of Screen in flutter (Icon , 2 </a:t>
            </a:r>
            <a:r>
              <a:rPr lang="en-US" dirty="0" err="1" smtClean="0"/>
              <a:t>TextField</a:t>
            </a:r>
            <a:r>
              <a:rPr lang="en-US" dirty="0" smtClean="0"/>
              <a:t> And  Rounded Icon Button).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202" y="2147053"/>
            <a:ext cx="6010275" cy="1009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3"/>
          <a:stretch/>
        </p:blipFill>
        <p:spPr>
          <a:xfrm>
            <a:off x="10228385" y="3450002"/>
            <a:ext cx="1191812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5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BMCHOICES Screen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279176" y="2112093"/>
            <a:ext cx="4057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Dart :- That Make user Choose Between Movies or Books Screen If Pressed in Two Icon 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9176" y="4152046"/>
            <a:ext cx="557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Flutter :- Design Of Screen in flutter (2 </a:t>
            </a:r>
            <a:r>
              <a:rPr lang="en-US" dirty="0" err="1" smtClean="0"/>
              <a:t>TextButton.Icon</a:t>
            </a:r>
            <a:r>
              <a:rPr lang="en-US" dirty="0" smtClean="0"/>
              <a:t> 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454" y="2013702"/>
            <a:ext cx="5105400" cy="638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541" y="2759198"/>
            <a:ext cx="4857750" cy="552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3"/>
          <a:stretch/>
        </p:blipFill>
        <p:spPr>
          <a:xfrm>
            <a:off x="8395416" y="3709402"/>
            <a:ext cx="1681595" cy="198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5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Movie And Books Screen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279176" y="2112093"/>
            <a:ext cx="40576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Dart :- That Make Media Generated From Database But they Worked With internet to Appear Data .</a:t>
            </a:r>
          </a:p>
          <a:p>
            <a:endParaRPr lang="en-US" dirty="0" smtClean="0"/>
          </a:p>
          <a:p>
            <a:r>
              <a:rPr lang="en-US" dirty="0"/>
              <a:t>Button of  </a:t>
            </a:r>
            <a:r>
              <a:rPr lang="en-US" dirty="0" smtClean="0"/>
              <a:t>Link :-</a:t>
            </a:r>
          </a:p>
          <a:p>
            <a:endParaRPr lang="en-US" dirty="0" smtClean="0"/>
          </a:p>
          <a:p>
            <a:r>
              <a:rPr lang="en-US" dirty="0" smtClean="0"/>
              <a:t>Button of  View :-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9358" y="5010221"/>
            <a:ext cx="865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Flutter :- Design Of Screen in flutter (</a:t>
            </a:r>
            <a:r>
              <a:rPr lang="en-US" dirty="0" err="1" smtClean="0"/>
              <a:t>AppBar</a:t>
            </a:r>
            <a:r>
              <a:rPr lang="en-US" dirty="0" smtClean="0"/>
              <a:t> , Cover ,  3Text , </a:t>
            </a:r>
            <a:r>
              <a:rPr lang="en-US" dirty="0" err="1" smtClean="0"/>
              <a:t>RatingSystem</a:t>
            </a:r>
            <a:r>
              <a:rPr lang="en-US" dirty="0" smtClean="0"/>
              <a:t> and button  ).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7"/>
          <a:stretch/>
        </p:blipFill>
        <p:spPr>
          <a:xfrm>
            <a:off x="9975580" y="4400820"/>
            <a:ext cx="832668" cy="16540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71" y="3977901"/>
            <a:ext cx="3800475" cy="9982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4671" y="2966823"/>
            <a:ext cx="3800475" cy="9940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8016" y="1936662"/>
            <a:ext cx="4723739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6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Dark Mode System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256316" y="2891411"/>
            <a:ext cx="4057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Dart :- That Make on Press button Change Colors of Screens As You Need Dark Or Light Mode 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9358" y="5010221"/>
            <a:ext cx="537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Flutter :- Design Of Screen in flutter (Icon On </a:t>
            </a:r>
            <a:r>
              <a:rPr lang="en-US" dirty="0" err="1" smtClean="0"/>
              <a:t>AppBar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31" t="4667" b="88761"/>
          <a:stretch/>
        </p:blipFill>
        <p:spPr>
          <a:xfrm>
            <a:off x="9886950" y="4711673"/>
            <a:ext cx="887008" cy="9664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145" y="2058499"/>
            <a:ext cx="36766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39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94</TotalTime>
  <Words>408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Gallery</vt:lpstr>
      <vt:lpstr>BM Library</vt:lpstr>
      <vt:lpstr>PowerPoint Presentation</vt:lpstr>
      <vt:lpstr>Main (SPLASH SCREEN)</vt:lpstr>
      <vt:lpstr>RLScreen (Register or Login)</vt:lpstr>
      <vt:lpstr>Login Screen</vt:lpstr>
      <vt:lpstr>Register Screen</vt:lpstr>
      <vt:lpstr>BMCHOICES Screen</vt:lpstr>
      <vt:lpstr>Movie And Books Screen</vt:lpstr>
      <vt:lpstr>Dark Mode System</vt:lpstr>
      <vt:lpstr>Rating System</vt:lpstr>
      <vt:lpstr>Cover Image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Yahya</dc:creator>
  <cp:lastModifiedBy>MiCKY</cp:lastModifiedBy>
  <cp:revision>13</cp:revision>
  <dcterms:created xsi:type="dcterms:W3CDTF">2021-12-01T15:14:41Z</dcterms:created>
  <dcterms:modified xsi:type="dcterms:W3CDTF">2021-12-20T20:27:50Z</dcterms:modified>
</cp:coreProperties>
</file>