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CBC2F-9DEB-4EA6-9B11-0CC6F74C9CDC}" v="350" dt="2023-02-05T19:11:5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ell Als" userId="8f23b69a5ccd5904" providerId="LiveId" clId="{70DCBC2F-9DEB-4EA6-9B11-0CC6F74C9CDC}"/>
    <pc:docChg chg="undo custSel addSld delSld modSld">
      <pc:chgData name="Mickell Als" userId="8f23b69a5ccd5904" providerId="LiveId" clId="{70DCBC2F-9DEB-4EA6-9B11-0CC6F74C9CDC}" dt="2023-02-05T19:11:51.714" v="6208" actId="20577"/>
      <pc:docMkLst>
        <pc:docMk/>
      </pc:docMkLst>
      <pc:sldChg chg="addSp delSp modSp mod setBg setClrOvrMap">
        <pc:chgData name="Mickell Als" userId="8f23b69a5ccd5904" providerId="LiveId" clId="{70DCBC2F-9DEB-4EA6-9B11-0CC6F74C9CDC}" dt="2023-02-05T18:57:25.138" v="5917" actId="13822"/>
        <pc:sldMkLst>
          <pc:docMk/>
          <pc:sldMk cId="683487117" sldId="257"/>
        </pc:sldMkLst>
        <pc:spChg chg="mod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2" creationId="{B38F64EE-C15A-09A7-824A-4B5AD34CD664}"/>
          </ac:spMkLst>
        </pc:spChg>
        <pc:spChg chg="del">
          <ac:chgData name="Mickell Als" userId="8f23b69a5ccd5904" providerId="LiveId" clId="{70DCBC2F-9DEB-4EA6-9B11-0CC6F74C9CDC}" dt="2023-02-05T16:29:56.405" v="372" actId="26606"/>
          <ac:spMkLst>
            <pc:docMk/>
            <pc:sldMk cId="683487117" sldId="257"/>
            <ac:spMk id="3" creationId="{90089AF8-67BB-9D66-F0C3-D3D4D7C677FE}"/>
          </ac:spMkLst>
        </pc:spChg>
        <pc:spChg chg="add del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9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6:30:16.917" v="375" actId="26606"/>
          <ac:spMkLst>
            <pc:docMk/>
            <pc:sldMk cId="683487117" sldId="257"/>
            <ac:spMk id="11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6:30:16.899" v="374" actId="26606"/>
          <ac:spMkLst>
            <pc:docMk/>
            <pc:sldMk cId="683487117" sldId="257"/>
            <ac:spMk id="16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6:30:16.899" v="374" actId="26606"/>
          <ac:spMkLst>
            <pc:docMk/>
            <pc:sldMk cId="683487117" sldId="257"/>
            <ac:spMk id="18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8:55:34.838" v="5909" actId="26606"/>
          <ac:spMkLst>
            <pc:docMk/>
            <pc:sldMk cId="683487117" sldId="257"/>
            <ac:spMk id="20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55:34.838" v="5909" actId="26606"/>
          <ac:spMkLst>
            <pc:docMk/>
            <pc:sldMk cId="683487117" sldId="257"/>
            <ac:spMk id="21" creationId="{245B42B6-26F8-4E25-839B-FB38F13BEFFC}"/>
          </ac:spMkLst>
        </pc:spChg>
        <pc:spChg chg="add del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26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28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57:16.047" v="5914" actId="26606"/>
          <ac:spMkLst>
            <pc:docMk/>
            <pc:sldMk cId="683487117" sldId="257"/>
            <ac:spMk id="33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57:16.047" v="5914" actId="26606"/>
          <ac:spMkLst>
            <pc:docMk/>
            <pc:sldMk cId="683487117" sldId="257"/>
            <ac:spMk id="35" creationId="{558DA214-7FDA-4C9D-A7CF-9AD725E290E1}"/>
          </ac:spMkLst>
        </pc:spChg>
        <pc:spChg chg="add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37" creationId="{EB6D1D7F-141C-4D8E-BFBA-D95B68E16385}"/>
          </ac:spMkLst>
        </pc:spChg>
        <pc:spChg chg="add">
          <ac:chgData name="Mickell Als" userId="8f23b69a5ccd5904" providerId="LiveId" clId="{70DCBC2F-9DEB-4EA6-9B11-0CC6F74C9CDC}" dt="2023-02-05T18:57:16.071" v="5915" actId="26606"/>
          <ac:spMkLst>
            <pc:docMk/>
            <pc:sldMk cId="683487117" sldId="257"/>
            <ac:spMk id="38" creationId="{558DA214-7FDA-4C9D-A7CF-9AD725E290E1}"/>
          </ac:spMkLst>
        </pc:spChg>
        <pc:graphicFrameChg chg="add mod modGraphic">
          <ac:chgData name="Mickell Als" userId="8f23b69a5ccd5904" providerId="LiveId" clId="{70DCBC2F-9DEB-4EA6-9B11-0CC6F74C9CDC}" dt="2023-02-05T18:57:25.138" v="5917" actId="13822"/>
          <ac:graphicFrameMkLst>
            <pc:docMk/>
            <pc:sldMk cId="683487117" sldId="257"/>
            <ac:graphicFrameMk id="5" creationId="{87C058BC-F5B3-EE82-3629-6CD84032030E}"/>
          </ac:graphicFrameMkLst>
        </pc:graphicFrameChg>
      </pc:sldChg>
      <pc:sldChg chg="addSp modSp mod setBg">
        <pc:chgData name="Mickell Als" userId="8f23b69a5ccd5904" providerId="LiveId" clId="{70DCBC2F-9DEB-4EA6-9B11-0CC6F74C9CDC}" dt="2023-02-05T16:32:25.695" v="387" actId="14100"/>
        <pc:sldMkLst>
          <pc:docMk/>
          <pc:sldMk cId="3724907364" sldId="258"/>
        </pc:sldMkLst>
        <pc:spChg chg="mo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2" creationId="{BB1EFD0E-571A-8241-8B1B-203B307E8339}"/>
          </ac:spMkLst>
        </pc:spChg>
        <pc:spChg chg="mod">
          <ac:chgData name="Mickell Als" userId="8f23b69a5ccd5904" providerId="LiveId" clId="{70DCBC2F-9DEB-4EA6-9B11-0CC6F74C9CDC}" dt="2023-02-05T16:32:22.295" v="386" actId="1076"/>
          <ac:spMkLst>
            <pc:docMk/>
            <pc:sldMk cId="3724907364" sldId="258"/>
            <ac:spMk id="4" creationId="{FA7B72EC-60D6-8605-44EB-02D1D7719FB6}"/>
          </ac:spMkLst>
        </pc:spChg>
        <pc:spChg chg="ad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1033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31:36.493" v="376" actId="26606"/>
          <ac:spMkLst>
            <pc:docMk/>
            <pc:sldMk cId="3724907364" sldId="258"/>
            <ac:spMk id="1035" creationId="{B7B54865-0417-4422-B63B-3E74C04CD741}"/>
          </ac:spMkLst>
        </pc:spChg>
        <pc:picChg chg="mod">
          <ac:chgData name="Mickell Als" userId="8f23b69a5ccd5904" providerId="LiveId" clId="{70DCBC2F-9DEB-4EA6-9B11-0CC6F74C9CDC}" dt="2023-02-05T16:32:25.695" v="387" actId="14100"/>
          <ac:picMkLst>
            <pc:docMk/>
            <pc:sldMk cId="3724907364" sldId="258"/>
            <ac:picMk id="1026" creationId="{94F15BBB-8800-C576-C86D-98879FA4469A}"/>
          </ac:picMkLst>
        </pc:picChg>
        <pc:picChg chg="mod ord">
          <ac:chgData name="Mickell Als" userId="8f23b69a5ccd5904" providerId="LiveId" clId="{70DCBC2F-9DEB-4EA6-9B11-0CC6F74C9CDC}" dt="2023-02-05T16:32:14.045" v="385" actId="14100"/>
          <ac:picMkLst>
            <pc:docMk/>
            <pc:sldMk cId="3724907364" sldId="258"/>
            <ac:picMk id="1028" creationId="{92347D1A-F647-6ACC-DBFF-365B96627D1B}"/>
          </ac:picMkLst>
        </pc:picChg>
      </pc:sldChg>
      <pc:sldChg chg="addSp delSp modSp mod modClrScheme chgLayout">
        <pc:chgData name="Mickell Als" userId="8f23b69a5ccd5904" providerId="LiveId" clId="{70DCBC2F-9DEB-4EA6-9B11-0CC6F74C9CDC}" dt="2023-02-05T17:08:50.541" v="1367" actId="207"/>
        <pc:sldMkLst>
          <pc:docMk/>
          <pc:sldMk cId="3045159462" sldId="259"/>
        </pc:sldMkLst>
        <pc:spChg chg="mod ord">
          <ac:chgData name="Mickell Als" userId="8f23b69a5ccd5904" providerId="LiveId" clId="{70DCBC2F-9DEB-4EA6-9B11-0CC6F74C9CDC}" dt="2023-02-05T16:34:01.272" v="389" actId="700"/>
          <ac:spMkLst>
            <pc:docMk/>
            <pc:sldMk cId="3045159462" sldId="259"/>
            <ac:spMk id="2" creationId="{730F1993-93E3-F336-797D-2E587E30EE05}"/>
          </ac:spMkLst>
        </pc:spChg>
        <pc:spChg chg="del">
          <ac:chgData name="Mickell Als" userId="8f23b69a5ccd5904" providerId="LiveId" clId="{70DCBC2F-9DEB-4EA6-9B11-0CC6F74C9CDC}" dt="2023-02-05T16:11:35.517" v="0"/>
          <ac:spMkLst>
            <pc:docMk/>
            <pc:sldMk cId="3045159462" sldId="259"/>
            <ac:spMk id="3" creationId="{E7715F02-C10E-DC4E-FB0B-437E17B0A7A2}"/>
          </ac:spMkLst>
        </pc:spChg>
        <pc:spChg chg="add mod">
          <ac:chgData name="Mickell Als" userId="8f23b69a5ccd5904" providerId="LiveId" clId="{70DCBC2F-9DEB-4EA6-9B11-0CC6F74C9CDC}" dt="2023-02-05T17:08:40.395" v="1365" actId="207"/>
          <ac:spMkLst>
            <pc:docMk/>
            <pc:sldMk cId="3045159462" sldId="259"/>
            <ac:spMk id="4" creationId="{AF5686D7-40DD-3B56-9C01-AFF763BD74C1}"/>
          </ac:spMkLst>
        </pc:spChg>
        <pc:spChg chg="add mod">
          <ac:chgData name="Mickell Als" userId="8f23b69a5ccd5904" providerId="LiveId" clId="{70DCBC2F-9DEB-4EA6-9B11-0CC6F74C9CDC}" dt="2023-02-05T17:08:50.541" v="1367" actId="207"/>
          <ac:spMkLst>
            <pc:docMk/>
            <pc:sldMk cId="3045159462" sldId="259"/>
            <ac:spMk id="5" creationId="{EC47DD7A-4A9C-DFDB-A55B-6582C1FC82B4}"/>
          </ac:spMkLst>
        </pc:spChg>
        <pc:spChg chg="add del mod ord">
          <ac:chgData name="Mickell Als" userId="8f23b69a5ccd5904" providerId="LiveId" clId="{70DCBC2F-9DEB-4EA6-9B11-0CC6F74C9CDC}" dt="2023-02-05T16:34:01.272" v="389" actId="700"/>
          <ac:spMkLst>
            <pc:docMk/>
            <pc:sldMk cId="3045159462" sldId="259"/>
            <ac:spMk id="6" creationId="{CD1676A3-2E47-B962-86C2-5767E23D9293}"/>
          </ac:spMkLst>
        </pc:spChg>
        <pc:picChg chg="add mod ord">
          <ac:chgData name="Mickell Als" userId="8f23b69a5ccd5904" providerId="LiveId" clId="{70DCBC2F-9DEB-4EA6-9B11-0CC6F74C9CDC}" dt="2023-02-05T16:34:01.272" v="389" actId="700"/>
          <ac:picMkLst>
            <pc:docMk/>
            <pc:sldMk cId="3045159462" sldId="259"/>
            <ac:picMk id="2050" creationId="{ED02FA38-789A-C67D-C152-5DB23C887389}"/>
          </ac:picMkLst>
        </pc:picChg>
        <pc:picChg chg="add mod">
          <ac:chgData name="Mickell Als" userId="8f23b69a5ccd5904" providerId="LiveId" clId="{70DCBC2F-9DEB-4EA6-9B11-0CC6F74C9CDC}" dt="2023-02-05T16:14:16.423" v="9" actId="1076"/>
          <ac:picMkLst>
            <pc:docMk/>
            <pc:sldMk cId="3045159462" sldId="259"/>
            <ac:picMk id="2052" creationId="{9C8251C8-4DEA-B53D-0CC1-FDCED679F0A0}"/>
          </ac:picMkLst>
        </pc:picChg>
      </pc:sldChg>
      <pc:sldChg chg="new del">
        <pc:chgData name="Mickell Als" userId="8f23b69a5ccd5904" providerId="LiveId" clId="{70DCBC2F-9DEB-4EA6-9B11-0CC6F74C9CDC}" dt="2023-02-05T16:34:23.336" v="392" actId="2696"/>
        <pc:sldMkLst>
          <pc:docMk/>
          <pc:sldMk cId="4137533255" sldId="260"/>
        </pc:sldMkLst>
      </pc:sldChg>
      <pc:sldChg chg="addSp delSp modSp new mod setBg modClrScheme chgLayout">
        <pc:chgData name="Mickell Als" userId="8f23b69a5ccd5904" providerId="LiveId" clId="{70DCBC2F-9DEB-4EA6-9B11-0CC6F74C9CDC}" dt="2023-02-05T19:00:12.559" v="6131" actId="20577"/>
        <pc:sldMkLst>
          <pc:docMk/>
          <pc:sldMk cId="409101721" sldId="261"/>
        </pc:sldMkLst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2" creationId="{DE973BDC-7DA2-8E56-5E3A-2B63526277EF}"/>
          </ac:spMkLst>
        </pc:spChg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3" creationId="{42746178-D7F8-045D-B0CD-A04E254DDCB5}"/>
          </ac:spMkLst>
        </pc:spChg>
        <pc:spChg chg="del mod ord">
          <ac:chgData name="Mickell Als" userId="8f23b69a5ccd5904" providerId="LiveId" clId="{70DCBC2F-9DEB-4EA6-9B11-0CC6F74C9CDC}" dt="2023-02-05T16:36:20.275" v="393" actId="700"/>
          <ac:spMkLst>
            <pc:docMk/>
            <pc:sldMk cId="409101721" sldId="261"/>
            <ac:spMk id="4" creationId="{DC8047FD-760F-32CA-58BA-9F7B56DFE475}"/>
          </ac:spMkLst>
        </pc:spChg>
        <pc:spChg chg="add mod ord">
          <ac:chgData name="Mickell Als" userId="8f23b69a5ccd5904" providerId="LiveId" clId="{70DCBC2F-9DEB-4EA6-9B11-0CC6F74C9CDC}" dt="2023-02-05T18:59:40.858" v="6010" actId="20577"/>
          <ac:spMkLst>
            <pc:docMk/>
            <pc:sldMk cId="409101721" sldId="261"/>
            <ac:spMk id="5" creationId="{9765C041-18A3-0038-241E-9E2D44863652}"/>
          </ac:spMkLst>
        </pc:spChg>
        <pc:spChg chg="add del mod ord">
          <ac:chgData name="Mickell Als" userId="8f23b69a5ccd5904" providerId="LiveId" clId="{70DCBC2F-9DEB-4EA6-9B11-0CC6F74C9CDC}" dt="2023-02-05T16:47:06.806" v="422"/>
          <ac:spMkLst>
            <pc:docMk/>
            <pc:sldMk cId="409101721" sldId="261"/>
            <ac:spMk id="6" creationId="{A364FEAD-EA4E-9801-76C8-66C2747ECBB4}"/>
          </ac:spMkLst>
        </pc:spChg>
        <pc:spChg chg="add del mod ord">
          <ac:chgData name="Mickell Als" userId="8f23b69a5ccd5904" providerId="LiveId" clId="{70DCBC2F-9DEB-4EA6-9B11-0CC6F74C9CDC}" dt="2023-02-05T16:47:21.054" v="425"/>
          <ac:spMkLst>
            <pc:docMk/>
            <pc:sldMk cId="409101721" sldId="261"/>
            <ac:spMk id="7" creationId="{DA95D896-DEC8-809A-95D2-61EF92B44D27}"/>
          </ac:spMkLst>
        </pc:spChg>
        <pc:spChg chg="add mod">
          <ac:chgData name="Mickell Als" userId="8f23b69a5ccd5904" providerId="LiveId" clId="{70DCBC2F-9DEB-4EA6-9B11-0CC6F74C9CDC}" dt="2023-02-05T19:00:12.559" v="6131" actId="20577"/>
          <ac:spMkLst>
            <pc:docMk/>
            <pc:sldMk cId="409101721" sldId="261"/>
            <ac:spMk id="3080" creationId="{2E624A47-E79F-100A-E91C-E28CE71B161A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3" creationId="{1D153959-30FA-4987-A094-7243641F474B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5" creationId="{EB6D1D7F-141C-4D8E-BFBA-D95B68E16385}"/>
          </ac:spMkLst>
        </pc:spChg>
        <pc:spChg chg="add">
          <ac:chgData name="Mickell Als" userId="8f23b69a5ccd5904" providerId="LiveId" clId="{70DCBC2F-9DEB-4EA6-9B11-0CC6F74C9CDC}" dt="2023-02-05T16:47:52.544" v="429" actId="26606"/>
          <ac:spMkLst>
            <pc:docMk/>
            <pc:sldMk cId="409101721" sldId="261"/>
            <ac:spMk id="3087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6:51:42.049" v="777" actId="14100"/>
          <ac:picMkLst>
            <pc:docMk/>
            <pc:sldMk cId="409101721" sldId="261"/>
            <ac:picMk id="3074" creationId="{0FCE4EB2-36DD-475B-F661-27FD0335CA45}"/>
          </ac:picMkLst>
        </pc:picChg>
        <pc:picChg chg="add mod">
          <ac:chgData name="Mickell Als" userId="8f23b69a5ccd5904" providerId="LiveId" clId="{70DCBC2F-9DEB-4EA6-9B11-0CC6F74C9CDC}" dt="2023-02-05T16:51:37.219" v="776" actId="14100"/>
          <ac:picMkLst>
            <pc:docMk/>
            <pc:sldMk cId="409101721" sldId="261"/>
            <ac:picMk id="3076" creationId="{C5B5847F-563A-5D89-3C4C-007F9FFA10A8}"/>
          </ac:picMkLst>
        </pc:picChg>
      </pc:sldChg>
      <pc:sldChg chg="addSp delSp modSp new mod setBg modClrScheme chgLayout">
        <pc:chgData name="Mickell Als" userId="8f23b69a5ccd5904" providerId="LiveId" clId="{70DCBC2F-9DEB-4EA6-9B11-0CC6F74C9CDC}" dt="2023-02-05T17:04:15.877" v="1078" actId="20577"/>
        <pc:sldMkLst>
          <pc:docMk/>
          <pc:sldMk cId="1347171374" sldId="262"/>
        </pc:sldMkLst>
        <pc:spChg chg="del mod ord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2" creationId="{3C4A8A17-1DBE-44AB-48D7-0E34FADC6B63}"/>
          </ac:spMkLst>
        </pc:spChg>
        <pc:spChg chg="del mod ord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3" creationId="{114DB56A-6256-6794-070F-C91DE1762C7A}"/>
          </ac:spMkLst>
        </pc:spChg>
        <pc:spChg chg="del">
          <ac:chgData name="Mickell Als" userId="8f23b69a5ccd5904" providerId="LiveId" clId="{70DCBC2F-9DEB-4EA6-9B11-0CC6F74C9CDC}" dt="2023-02-05T16:53:45.535" v="779" actId="700"/>
          <ac:spMkLst>
            <pc:docMk/>
            <pc:sldMk cId="1347171374" sldId="262"/>
            <ac:spMk id="4" creationId="{02857B78-A001-3E35-5D8F-7F8718310968}"/>
          </ac:spMkLst>
        </pc:spChg>
        <pc:spChg chg="add mod ord">
          <ac:chgData name="Mickell Als" userId="8f23b69a5ccd5904" providerId="LiveId" clId="{70DCBC2F-9DEB-4EA6-9B11-0CC6F74C9CDC}" dt="2023-02-05T17:04:15.877" v="1078" actId="20577"/>
          <ac:spMkLst>
            <pc:docMk/>
            <pc:sldMk cId="1347171374" sldId="262"/>
            <ac:spMk id="5" creationId="{12179C7F-A0BC-2ECD-F2E8-753C330AE19A}"/>
          </ac:spMkLst>
        </pc:spChg>
        <pc:spChg chg="add del mod ord">
          <ac:chgData name="Mickell Als" userId="8f23b69a5ccd5904" providerId="LiveId" clId="{70DCBC2F-9DEB-4EA6-9B11-0CC6F74C9CDC}" dt="2023-02-05T16:54:21.241" v="810" actId="700"/>
          <ac:spMkLst>
            <pc:docMk/>
            <pc:sldMk cId="1347171374" sldId="262"/>
            <ac:spMk id="6" creationId="{56E7644B-A3AF-DBCB-A62C-629D85FE1CC7}"/>
          </ac:spMkLst>
        </pc:spChg>
        <pc:spChg chg="add mod ord">
          <ac:chgData name="Mickell Als" userId="8f23b69a5ccd5904" providerId="LiveId" clId="{70DCBC2F-9DEB-4EA6-9B11-0CC6F74C9CDC}" dt="2023-02-05T17:02:31.877" v="1075" actId="20577"/>
          <ac:spMkLst>
            <pc:docMk/>
            <pc:sldMk cId="1347171374" sldId="262"/>
            <ac:spMk id="7" creationId="{6905D3DD-16E9-C601-3C94-ECACABAB4809}"/>
          </ac:spMkLst>
        </pc:spChg>
        <pc:spChg chg="add del mod ord">
          <ac:chgData name="Mickell Als" userId="8f23b69a5ccd5904" providerId="LiveId" clId="{70DCBC2F-9DEB-4EA6-9B11-0CC6F74C9CDC}" dt="2023-02-05T16:56:27.135" v="811"/>
          <ac:spMkLst>
            <pc:docMk/>
            <pc:sldMk cId="1347171374" sldId="262"/>
            <ac:spMk id="8" creationId="{691A6FB6-6F65-CC3C-ECF4-C22530232ED9}"/>
          </ac:spMkLst>
        </pc:spChg>
        <pc:spChg chg="add del mod ord">
          <ac:chgData name="Mickell Als" userId="8f23b69a5ccd5904" providerId="LiveId" clId="{70DCBC2F-9DEB-4EA6-9B11-0CC6F74C9CDC}" dt="2023-02-05T17:00:26.807" v="1047" actId="700"/>
          <ac:spMkLst>
            <pc:docMk/>
            <pc:sldMk cId="1347171374" sldId="262"/>
            <ac:spMk id="9" creationId="{D065132D-9399-98B3-302F-145EDC965A43}"/>
          </ac:spMkLst>
        </pc:spChg>
        <pc:spChg chg="add del mod ord">
          <ac:chgData name="Mickell Als" userId="8f23b69a5ccd5904" providerId="LiveId" clId="{70DCBC2F-9DEB-4EA6-9B11-0CC6F74C9CDC}" dt="2023-02-05T17:00:26.807" v="1047" actId="700"/>
          <ac:spMkLst>
            <pc:docMk/>
            <pc:sldMk cId="1347171374" sldId="262"/>
            <ac:spMk id="10" creationId="{2E9FEC8C-CB39-CC8C-594E-0E84ABE8961F}"/>
          </ac:spMkLst>
        </pc:spChg>
        <pc:spChg chg="add">
          <ac:chgData name="Mickell Als" userId="8f23b69a5ccd5904" providerId="LiveId" clId="{70DCBC2F-9DEB-4EA6-9B11-0CC6F74C9CDC}" dt="2023-02-05T17:02:07.420" v="1070" actId="26606"/>
          <ac:spMkLst>
            <pc:docMk/>
            <pc:sldMk cId="1347171374" sldId="262"/>
            <ac:spMk id="4103" creationId="{1D153959-30FA-4987-A094-7243641F474B}"/>
          </ac:spMkLst>
        </pc:spChg>
        <pc:spChg chg="add">
          <ac:chgData name="Mickell Als" userId="8f23b69a5ccd5904" providerId="LiveId" clId="{70DCBC2F-9DEB-4EA6-9B11-0CC6F74C9CDC}" dt="2023-02-05T17:02:07.420" v="1070" actId="26606"/>
          <ac:spMkLst>
            <pc:docMk/>
            <pc:sldMk cId="1347171374" sldId="262"/>
            <ac:spMk id="4105" creationId="{EB6D1D7F-141C-4D8E-BFBA-D95B68E16385}"/>
          </ac:spMkLst>
        </pc:spChg>
        <pc:spChg chg="add">
          <ac:chgData name="Mickell Als" userId="8f23b69a5ccd5904" providerId="LiveId" clId="{70DCBC2F-9DEB-4EA6-9B11-0CC6F74C9CDC}" dt="2023-02-05T17:02:07.420" v="1070" actId="26606"/>
          <ac:spMkLst>
            <pc:docMk/>
            <pc:sldMk cId="1347171374" sldId="262"/>
            <ac:spMk id="4107" creationId="{B7B54865-0417-4422-B63B-3E74C04CD741}"/>
          </ac:spMkLst>
        </pc:spChg>
        <pc:picChg chg="add mod ord">
          <ac:chgData name="Mickell Als" userId="8f23b69a5ccd5904" providerId="LiveId" clId="{70DCBC2F-9DEB-4EA6-9B11-0CC6F74C9CDC}" dt="2023-02-05T17:02:18.718" v="1073" actId="1076"/>
          <ac:picMkLst>
            <pc:docMk/>
            <pc:sldMk cId="1347171374" sldId="262"/>
            <ac:picMk id="4098" creationId="{88DBAF20-5D32-14CF-168E-649A52A86A74}"/>
          </ac:picMkLst>
        </pc:picChg>
      </pc:sldChg>
      <pc:sldChg chg="addSp delSp modSp new mod">
        <pc:chgData name="Mickell Als" userId="8f23b69a5ccd5904" providerId="LiveId" clId="{70DCBC2F-9DEB-4EA6-9B11-0CC6F74C9CDC}" dt="2023-02-05T19:01:58.064" v="6181" actId="14100"/>
        <pc:sldMkLst>
          <pc:docMk/>
          <pc:sldMk cId="3008916059" sldId="263"/>
        </pc:sldMkLst>
        <pc:spChg chg="mod">
          <ac:chgData name="Mickell Als" userId="8f23b69a5ccd5904" providerId="LiveId" clId="{70DCBC2F-9DEB-4EA6-9B11-0CC6F74C9CDC}" dt="2023-02-05T17:06:06.500" v="1110" actId="20577"/>
          <ac:spMkLst>
            <pc:docMk/>
            <pc:sldMk cId="3008916059" sldId="263"/>
            <ac:spMk id="2" creationId="{2D31862A-B988-FBD6-45F5-2076DE7C8D3C}"/>
          </ac:spMkLst>
        </pc:spChg>
        <pc:spChg chg="del">
          <ac:chgData name="Mickell Als" userId="8f23b69a5ccd5904" providerId="LiveId" clId="{70DCBC2F-9DEB-4EA6-9B11-0CC6F74C9CDC}" dt="2023-02-05T17:05:47.815" v="1079"/>
          <ac:spMkLst>
            <pc:docMk/>
            <pc:sldMk cId="3008916059" sldId="263"/>
            <ac:spMk id="3" creationId="{88CB6D08-5F38-163B-E99D-814094628734}"/>
          </ac:spMkLst>
        </pc:spChg>
        <pc:spChg chg="mod">
          <ac:chgData name="Mickell Als" userId="8f23b69a5ccd5904" providerId="LiveId" clId="{70DCBC2F-9DEB-4EA6-9B11-0CC6F74C9CDC}" dt="2023-02-05T19:01:58.064" v="6181" actId="14100"/>
          <ac:spMkLst>
            <pc:docMk/>
            <pc:sldMk cId="3008916059" sldId="263"/>
            <ac:spMk id="4" creationId="{DF725467-52F7-0EEB-D684-6A8A80175ACA}"/>
          </ac:spMkLst>
        </pc:spChg>
        <pc:picChg chg="add mod">
          <ac:chgData name="Mickell Als" userId="8f23b69a5ccd5904" providerId="LiveId" clId="{70DCBC2F-9DEB-4EA6-9B11-0CC6F74C9CDC}" dt="2023-02-05T17:05:55.315" v="1081" actId="14100"/>
          <ac:picMkLst>
            <pc:docMk/>
            <pc:sldMk cId="3008916059" sldId="263"/>
            <ac:picMk id="5122" creationId="{4628DCD1-9C2C-4BBD-5CC7-7CFA2479A70D}"/>
          </ac:picMkLst>
        </pc:picChg>
      </pc:sldChg>
      <pc:sldChg chg="addSp delSp modSp new mod">
        <pc:chgData name="Mickell Als" userId="8f23b69a5ccd5904" providerId="LiveId" clId="{70DCBC2F-9DEB-4EA6-9B11-0CC6F74C9CDC}" dt="2023-02-05T19:02:43.380" v="6184" actId="20577"/>
        <pc:sldMkLst>
          <pc:docMk/>
          <pc:sldMk cId="3767808560" sldId="264"/>
        </pc:sldMkLst>
        <pc:spChg chg="mod">
          <ac:chgData name="Mickell Als" userId="8f23b69a5ccd5904" providerId="LiveId" clId="{70DCBC2F-9DEB-4EA6-9B11-0CC6F74C9CDC}" dt="2023-02-05T17:10:31.695" v="1400" actId="20577"/>
          <ac:spMkLst>
            <pc:docMk/>
            <pc:sldMk cId="3767808560" sldId="264"/>
            <ac:spMk id="2" creationId="{209849D5-31ED-43EF-9DA2-3F90E34795A9}"/>
          </ac:spMkLst>
        </pc:spChg>
        <pc:spChg chg="del">
          <ac:chgData name="Mickell Als" userId="8f23b69a5ccd5904" providerId="LiveId" clId="{70DCBC2F-9DEB-4EA6-9B11-0CC6F74C9CDC}" dt="2023-02-05T17:11:48.994" v="1401"/>
          <ac:spMkLst>
            <pc:docMk/>
            <pc:sldMk cId="3767808560" sldId="264"/>
            <ac:spMk id="3" creationId="{937A6B1F-457A-AFCB-2854-9F77A790C954}"/>
          </ac:spMkLst>
        </pc:spChg>
        <pc:spChg chg="mod">
          <ac:chgData name="Mickell Als" userId="8f23b69a5ccd5904" providerId="LiveId" clId="{70DCBC2F-9DEB-4EA6-9B11-0CC6F74C9CDC}" dt="2023-02-05T19:02:43.380" v="6184" actId="20577"/>
          <ac:spMkLst>
            <pc:docMk/>
            <pc:sldMk cId="3767808560" sldId="264"/>
            <ac:spMk id="4" creationId="{1A1011E9-CFF1-89AA-F9B2-5B3A6AEA839A}"/>
          </ac:spMkLst>
        </pc:spChg>
        <pc:picChg chg="add mod">
          <ac:chgData name="Mickell Als" userId="8f23b69a5ccd5904" providerId="LiveId" clId="{70DCBC2F-9DEB-4EA6-9B11-0CC6F74C9CDC}" dt="2023-02-05T17:14:18.809" v="1684" actId="14100"/>
          <ac:picMkLst>
            <pc:docMk/>
            <pc:sldMk cId="3767808560" sldId="264"/>
            <ac:picMk id="6146" creationId="{5DBE309B-73D5-B8A8-9A24-626BC98A219B}"/>
          </ac:picMkLst>
        </pc:picChg>
      </pc:sldChg>
      <pc:sldChg chg="addSp delSp modSp new mod">
        <pc:chgData name="Mickell Als" userId="8f23b69a5ccd5904" providerId="LiveId" clId="{70DCBC2F-9DEB-4EA6-9B11-0CC6F74C9CDC}" dt="2023-02-05T19:03:39.379" v="6186" actId="1076"/>
        <pc:sldMkLst>
          <pc:docMk/>
          <pc:sldMk cId="3751837148" sldId="265"/>
        </pc:sldMkLst>
        <pc:spChg chg="mod">
          <ac:chgData name="Mickell Als" userId="8f23b69a5ccd5904" providerId="LiveId" clId="{70DCBC2F-9DEB-4EA6-9B11-0CC6F74C9CDC}" dt="2023-02-05T17:18:56.859" v="1823" actId="20577"/>
          <ac:spMkLst>
            <pc:docMk/>
            <pc:sldMk cId="3751837148" sldId="265"/>
            <ac:spMk id="2" creationId="{45627E39-899A-1185-0335-97ACAB998475}"/>
          </ac:spMkLst>
        </pc:spChg>
        <pc:spChg chg="del">
          <ac:chgData name="Mickell Als" userId="8f23b69a5ccd5904" providerId="LiveId" clId="{70DCBC2F-9DEB-4EA6-9B11-0CC6F74C9CDC}" dt="2023-02-05T17:16:12.154" v="1686"/>
          <ac:spMkLst>
            <pc:docMk/>
            <pc:sldMk cId="3751837148" sldId="265"/>
            <ac:spMk id="3" creationId="{2C0DF626-CBF8-EC50-1A8B-783FEE8010AE}"/>
          </ac:spMkLst>
        </pc:spChg>
        <pc:spChg chg="del">
          <ac:chgData name="Mickell Als" userId="8f23b69a5ccd5904" providerId="LiveId" clId="{70DCBC2F-9DEB-4EA6-9B11-0CC6F74C9CDC}" dt="2023-02-05T17:16:57.530" v="1689"/>
          <ac:spMkLst>
            <pc:docMk/>
            <pc:sldMk cId="3751837148" sldId="265"/>
            <ac:spMk id="4" creationId="{35FE95C1-2765-C057-0388-52A86A795545}"/>
          </ac:spMkLst>
        </pc:spChg>
        <pc:spChg chg="add mod">
          <ac:chgData name="Mickell Als" userId="8f23b69a5ccd5904" providerId="LiveId" clId="{70DCBC2F-9DEB-4EA6-9B11-0CC6F74C9CDC}" dt="2023-02-05T19:03:39.379" v="6186" actId="1076"/>
          <ac:spMkLst>
            <pc:docMk/>
            <pc:sldMk cId="3751837148" sldId="265"/>
            <ac:spMk id="5" creationId="{79F3B6A6-A216-017A-C180-D2BB294E054B}"/>
          </ac:spMkLst>
        </pc:spChg>
        <pc:spChg chg="add mod">
          <ac:chgData name="Mickell Als" userId="8f23b69a5ccd5904" providerId="LiveId" clId="{70DCBC2F-9DEB-4EA6-9B11-0CC6F74C9CDC}" dt="2023-02-05T19:03:32.481" v="6185" actId="12"/>
          <ac:spMkLst>
            <pc:docMk/>
            <pc:sldMk cId="3751837148" sldId="265"/>
            <ac:spMk id="6" creationId="{DD29B620-CD1E-2950-39CF-9E057F21A12A}"/>
          </ac:spMkLst>
        </pc:spChg>
        <pc:picChg chg="add mod">
          <ac:chgData name="Mickell Als" userId="8f23b69a5ccd5904" providerId="LiveId" clId="{70DCBC2F-9DEB-4EA6-9B11-0CC6F74C9CDC}" dt="2023-02-05T17:16:20.122" v="1688" actId="1076"/>
          <ac:picMkLst>
            <pc:docMk/>
            <pc:sldMk cId="3751837148" sldId="265"/>
            <ac:picMk id="7170" creationId="{CED80DBF-D8FB-F3F4-83A0-E3E8FD6837B2}"/>
          </ac:picMkLst>
        </pc:picChg>
        <pc:picChg chg="add mod">
          <ac:chgData name="Mickell Als" userId="8f23b69a5ccd5904" providerId="LiveId" clId="{70DCBC2F-9DEB-4EA6-9B11-0CC6F74C9CDC}" dt="2023-02-05T17:17:06.604" v="1692" actId="1076"/>
          <ac:picMkLst>
            <pc:docMk/>
            <pc:sldMk cId="3751837148" sldId="265"/>
            <ac:picMk id="7172" creationId="{174177A1-CAD3-BCAD-09D8-C501D74F9462}"/>
          </ac:picMkLst>
        </pc:picChg>
      </pc:sldChg>
      <pc:sldChg chg="addSp delSp modSp new mod">
        <pc:chgData name="Mickell Als" userId="8f23b69a5ccd5904" providerId="LiveId" clId="{70DCBC2F-9DEB-4EA6-9B11-0CC6F74C9CDC}" dt="2023-02-05T19:04:13.114" v="6187" actId="12"/>
        <pc:sldMkLst>
          <pc:docMk/>
          <pc:sldMk cId="3781842360" sldId="266"/>
        </pc:sldMkLst>
        <pc:spChg chg="mod">
          <ac:chgData name="Mickell Als" userId="8f23b69a5ccd5904" providerId="LiveId" clId="{70DCBC2F-9DEB-4EA6-9B11-0CC6F74C9CDC}" dt="2023-02-05T17:25:24.739" v="2156" actId="20577"/>
          <ac:spMkLst>
            <pc:docMk/>
            <pc:sldMk cId="3781842360" sldId="266"/>
            <ac:spMk id="2" creationId="{C807894C-961B-20FE-4526-73ABB39E9C1E}"/>
          </ac:spMkLst>
        </pc:spChg>
        <pc:spChg chg="del">
          <ac:chgData name="Mickell Als" userId="8f23b69a5ccd5904" providerId="LiveId" clId="{70DCBC2F-9DEB-4EA6-9B11-0CC6F74C9CDC}" dt="2023-02-05T17:24:20.248" v="2119" actId="22"/>
          <ac:spMkLst>
            <pc:docMk/>
            <pc:sldMk cId="3781842360" sldId="266"/>
            <ac:spMk id="3" creationId="{4FFE22B1-335B-6431-9D1B-52004BC7AAFC}"/>
          </ac:spMkLst>
        </pc:spChg>
        <pc:spChg chg="del">
          <ac:chgData name="Mickell Als" userId="8f23b69a5ccd5904" providerId="LiveId" clId="{70DCBC2F-9DEB-4EA6-9B11-0CC6F74C9CDC}" dt="2023-02-05T17:24:44.171" v="2124"/>
          <ac:spMkLst>
            <pc:docMk/>
            <pc:sldMk cId="3781842360" sldId="266"/>
            <ac:spMk id="4" creationId="{2E2517B3-CA62-53BD-7AED-00547B327C87}"/>
          </ac:spMkLst>
        </pc:spChg>
        <pc:spChg chg="add mod">
          <ac:chgData name="Mickell Als" userId="8f23b69a5ccd5904" providerId="LiveId" clId="{70DCBC2F-9DEB-4EA6-9B11-0CC6F74C9CDC}" dt="2023-02-05T19:04:13.114" v="6187" actId="12"/>
          <ac:spMkLst>
            <pc:docMk/>
            <pc:sldMk cId="3781842360" sldId="266"/>
            <ac:spMk id="7" creationId="{7593999C-15E0-9FBF-63DC-E2B89EF15738}"/>
          </ac:spMkLst>
        </pc:spChg>
        <pc:picChg chg="add mod ord">
          <ac:chgData name="Mickell Als" userId="8f23b69a5ccd5904" providerId="LiveId" clId="{70DCBC2F-9DEB-4EA6-9B11-0CC6F74C9CDC}" dt="2023-02-05T17:24:30.127" v="2123" actId="14100"/>
          <ac:picMkLst>
            <pc:docMk/>
            <pc:sldMk cId="3781842360" sldId="266"/>
            <ac:picMk id="6" creationId="{8ABAD195-6C3F-16DA-3529-14DBAE67C994}"/>
          </ac:picMkLst>
        </pc:picChg>
        <pc:picChg chg="add mod">
          <ac:chgData name="Mickell Als" userId="8f23b69a5ccd5904" providerId="LiveId" clId="{70DCBC2F-9DEB-4EA6-9B11-0CC6F74C9CDC}" dt="2023-02-05T17:25:04.218" v="2128" actId="14100"/>
          <ac:picMkLst>
            <pc:docMk/>
            <pc:sldMk cId="3781842360" sldId="266"/>
            <ac:picMk id="8194" creationId="{D3660EFA-078F-3289-3D3F-9969864AD567}"/>
          </ac:picMkLst>
        </pc:picChg>
      </pc:sldChg>
      <pc:sldChg chg="addSp delSp modSp new mod setBg">
        <pc:chgData name="Mickell Als" userId="8f23b69a5ccd5904" providerId="LiveId" clId="{70DCBC2F-9DEB-4EA6-9B11-0CC6F74C9CDC}" dt="2023-02-05T19:04:29.690" v="6189" actId="14100"/>
        <pc:sldMkLst>
          <pc:docMk/>
          <pc:sldMk cId="3007917289" sldId="267"/>
        </pc:sldMkLst>
        <pc:spChg chg="mo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2" creationId="{13A89CD2-35E7-DBA3-6E3E-E4B859B46A1A}"/>
          </ac:spMkLst>
        </pc:spChg>
        <pc:spChg chg="del">
          <ac:chgData name="Mickell Als" userId="8f23b69a5ccd5904" providerId="LiveId" clId="{70DCBC2F-9DEB-4EA6-9B11-0CC6F74C9CDC}" dt="2023-02-05T17:32:54.063" v="2329"/>
          <ac:spMkLst>
            <pc:docMk/>
            <pc:sldMk cId="3007917289" sldId="267"/>
            <ac:spMk id="3" creationId="{B5B11C30-472D-CD5D-E6FF-B29C58F05216}"/>
          </ac:spMkLst>
        </pc:spChg>
        <pc:spChg chg="del">
          <ac:chgData name="Mickell Als" userId="8f23b69a5ccd5904" providerId="LiveId" clId="{70DCBC2F-9DEB-4EA6-9B11-0CC6F74C9CDC}" dt="2023-02-05T17:33:01.205" v="2330"/>
          <ac:spMkLst>
            <pc:docMk/>
            <pc:sldMk cId="3007917289" sldId="267"/>
            <ac:spMk id="4" creationId="{23FA3352-34FB-2741-B0F8-923441C45C07}"/>
          </ac:spMkLst>
        </pc:spChg>
        <pc:spChg chg="add del mod">
          <ac:chgData name="Mickell Als" userId="8f23b69a5ccd5904" providerId="LiveId" clId="{70DCBC2F-9DEB-4EA6-9B11-0CC6F74C9CDC}" dt="2023-02-05T17:33:35.965" v="2355"/>
          <ac:spMkLst>
            <pc:docMk/>
            <pc:sldMk cId="3007917289" sldId="267"/>
            <ac:spMk id="5" creationId="{7E7C9619-A1B8-346A-A243-B0BB19610699}"/>
          </ac:spMkLst>
        </pc:spChg>
        <pc:spChg chg="add mod">
          <ac:chgData name="Mickell Als" userId="8f23b69a5ccd5904" providerId="LiveId" clId="{70DCBC2F-9DEB-4EA6-9B11-0CC6F74C9CDC}" dt="2023-02-05T19:04:29.690" v="6189" actId="14100"/>
          <ac:spMkLst>
            <pc:docMk/>
            <pc:sldMk cId="3007917289" sldId="267"/>
            <ac:spMk id="6" creationId="{CDAD7F1E-79CB-BF7C-3F62-5AA3B63EE6FC}"/>
          </ac:spMkLst>
        </pc:spChg>
        <pc:spChg chg="ad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9225" creationId="{1D153959-30FA-4987-A094-7243641F474B}"/>
          </ac:spMkLst>
        </pc:spChg>
        <pc:spChg chg="ad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9227" creationId="{EB6D1D7F-141C-4D8E-BFBA-D95B68E16385}"/>
          </ac:spMkLst>
        </pc:spChg>
        <pc:spChg chg="add">
          <ac:chgData name="Mickell Als" userId="8f23b69a5ccd5904" providerId="LiveId" clId="{70DCBC2F-9DEB-4EA6-9B11-0CC6F74C9CDC}" dt="2023-02-05T17:43:08.271" v="2545" actId="26606"/>
          <ac:spMkLst>
            <pc:docMk/>
            <pc:sldMk cId="3007917289" sldId="267"/>
            <ac:spMk id="9229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7:48:35.420" v="2691" actId="1076"/>
          <ac:picMkLst>
            <pc:docMk/>
            <pc:sldMk cId="3007917289" sldId="267"/>
            <ac:picMk id="9218" creationId="{FD16427B-1E95-1240-D6B4-330ADB5DC706}"/>
          </ac:picMkLst>
        </pc:picChg>
        <pc:picChg chg="add mod ord">
          <ac:chgData name="Mickell Als" userId="8f23b69a5ccd5904" providerId="LiveId" clId="{70DCBC2F-9DEB-4EA6-9B11-0CC6F74C9CDC}" dt="2023-02-05T17:48:17.399" v="2687" actId="14100"/>
          <ac:picMkLst>
            <pc:docMk/>
            <pc:sldMk cId="3007917289" sldId="267"/>
            <ac:picMk id="9220" creationId="{B166E3DC-68BA-0A29-DDD9-C7003A41BED6}"/>
          </ac:picMkLst>
        </pc:picChg>
      </pc:sldChg>
      <pc:sldChg chg="addSp delSp modSp new mod setBg">
        <pc:chgData name="Mickell Als" userId="8f23b69a5ccd5904" providerId="LiveId" clId="{70DCBC2F-9DEB-4EA6-9B11-0CC6F74C9CDC}" dt="2023-02-05T19:06:20.415" v="6203" actId="20577"/>
        <pc:sldMkLst>
          <pc:docMk/>
          <pc:sldMk cId="3931915897" sldId="268"/>
        </pc:sldMkLst>
        <pc:spChg chg="mo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2" creationId="{DB36030D-B182-4B0F-3070-D882905B308D}"/>
          </ac:spMkLst>
        </pc:spChg>
        <pc:spChg chg="del">
          <ac:chgData name="Mickell Als" userId="8f23b69a5ccd5904" providerId="LiveId" clId="{70DCBC2F-9DEB-4EA6-9B11-0CC6F74C9CDC}" dt="2023-02-05T17:53:36.531" v="2715"/>
          <ac:spMkLst>
            <pc:docMk/>
            <pc:sldMk cId="3931915897" sldId="268"/>
            <ac:spMk id="3" creationId="{3F827A3E-1CC0-4D10-BF22-630F249574BD}"/>
          </ac:spMkLst>
        </pc:spChg>
        <pc:spChg chg="del mod">
          <ac:chgData name="Mickell Als" userId="8f23b69a5ccd5904" providerId="LiveId" clId="{70DCBC2F-9DEB-4EA6-9B11-0CC6F74C9CDC}" dt="2023-02-05T17:56:17.337" v="3006" actId="21"/>
          <ac:spMkLst>
            <pc:docMk/>
            <pc:sldMk cId="3931915897" sldId="268"/>
            <ac:spMk id="4" creationId="{8567C199-7FC8-4F0C-FD4F-7F225F8A37E9}"/>
          </ac:spMkLst>
        </pc:spChg>
        <pc:spChg chg="add del mod">
          <ac:chgData name="Mickell Als" userId="8f23b69a5ccd5904" providerId="LiveId" clId="{70DCBC2F-9DEB-4EA6-9B11-0CC6F74C9CDC}" dt="2023-02-05T17:56:30.698" v="3009" actId="22"/>
          <ac:spMkLst>
            <pc:docMk/>
            <pc:sldMk cId="3931915897" sldId="268"/>
            <ac:spMk id="7" creationId="{6E666742-80B5-6A16-E844-0CDD4395D16F}"/>
          </ac:spMkLst>
        </pc:spChg>
        <pc:spChg chg="add del mod">
          <ac:chgData name="Mickell Als" userId="8f23b69a5ccd5904" providerId="LiveId" clId="{70DCBC2F-9DEB-4EA6-9B11-0CC6F74C9CDC}" dt="2023-02-05T17:56:43.324" v="3013"/>
          <ac:spMkLst>
            <pc:docMk/>
            <pc:sldMk cId="3931915897" sldId="268"/>
            <ac:spMk id="11" creationId="{11668793-E717-09A6-7FBD-11184B3C0837}"/>
          </ac:spMkLst>
        </pc:spChg>
        <pc:spChg chg="add mod">
          <ac:chgData name="Mickell Als" userId="8f23b69a5ccd5904" providerId="LiveId" clId="{70DCBC2F-9DEB-4EA6-9B11-0CC6F74C9CDC}" dt="2023-02-05T19:06:20.415" v="6203" actId="20577"/>
          <ac:spMkLst>
            <pc:docMk/>
            <pc:sldMk cId="3931915897" sldId="268"/>
            <ac:spMk id="12" creationId="{063E7424-F5B0-46E6-B77A-03684246A398}"/>
          </ac:spMkLst>
        </pc:spChg>
        <pc:spChg chg="ad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10251" creationId="{1D153959-30FA-4987-A094-7243641F474B}"/>
          </ac:spMkLst>
        </pc:spChg>
        <pc:spChg chg="ad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10253" creationId="{EB6D1D7F-141C-4D8E-BFBA-D95B68E16385}"/>
          </ac:spMkLst>
        </pc:spChg>
        <pc:spChg chg="add">
          <ac:chgData name="Mickell Als" userId="8f23b69a5ccd5904" providerId="LiveId" clId="{70DCBC2F-9DEB-4EA6-9B11-0CC6F74C9CDC}" dt="2023-02-05T17:59:03.832" v="3120" actId="26606"/>
          <ac:spMkLst>
            <pc:docMk/>
            <pc:sldMk cId="3931915897" sldId="268"/>
            <ac:spMk id="10255" creationId="{B7B54865-0417-4422-B63B-3E74C04CD741}"/>
          </ac:spMkLst>
        </pc:spChg>
        <pc:picChg chg="add del mod">
          <ac:chgData name="Mickell Als" userId="8f23b69a5ccd5904" providerId="LiveId" clId="{70DCBC2F-9DEB-4EA6-9B11-0CC6F74C9CDC}" dt="2023-02-05T17:56:21.848" v="3007" actId="478"/>
          <ac:picMkLst>
            <pc:docMk/>
            <pc:sldMk cId="3931915897" sldId="268"/>
            <ac:picMk id="5" creationId="{1143AFE9-39C5-F448-7C2B-0A48EC2252C6}"/>
          </ac:picMkLst>
        </pc:picChg>
        <pc:picChg chg="add del mod ord">
          <ac:chgData name="Mickell Als" userId="8f23b69a5ccd5904" providerId="LiveId" clId="{70DCBC2F-9DEB-4EA6-9B11-0CC6F74C9CDC}" dt="2023-02-05T17:56:37.031" v="3012" actId="478"/>
          <ac:picMkLst>
            <pc:docMk/>
            <pc:sldMk cId="3931915897" sldId="268"/>
            <ac:picMk id="9" creationId="{93EE5CD8-2EE9-F570-CB96-7B3CC72A4232}"/>
          </ac:picMkLst>
        </pc:picChg>
        <pc:picChg chg="add mod">
          <ac:chgData name="Mickell Als" userId="8f23b69a5ccd5904" providerId="LiveId" clId="{70DCBC2F-9DEB-4EA6-9B11-0CC6F74C9CDC}" dt="2023-02-05T17:59:35.421" v="3127" actId="14100"/>
          <ac:picMkLst>
            <pc:docMk/>
            <pc:sldMk cId="3931915897" sldId="268"/>
            <ac:picMk id="10242" creationId="{A1084A95-D889-D038-BBBE-A3C47EF9C771}"/>
          </ac:picMkLst>
        </pc:picChg>
        <pc:picChg chg="add del mod">
          <ac:chgData name="Mickell Als" userId="8f23b69a5ccd5904" providerId="LiveId" clId="{70DCBC2F-9DEB-4EA6-9B11-0CC6F74C9CDC}" dt="2023-02-05T17:56:25.021" v="3008" actId="478"/>
          <ac:picMkLst>
            <pc:docMk/>
            <pc:sldMk cId="3931915897" sldId="268"/>
            <ac:picMk id="10244" creationId="{F83EEA1D-BEA5-A1D7-33B8-CE120CF0C905}"/>
          </ac:picMkLst>
        </pc:picChg>
        <pc:picChg chg="add mod ord">
          <ac:chgData name="Mickell Als" userId="8f23b69a5ccd5904" providerId="LiveId" clId="{70DCBC2F-9DEB-4EA6-9B11-0CC6F74C9CDC}" dt="2023-02-05T17:59:30.190" v="3126" actId="14100"/>
          <ac:picMkLst>
            <pc:docMk/>
            <pc:sldMk cId="3931915897" sldId="268"/>
            <ac:picMk id="10246" creationId="{2DAB2F3B-57D7-D274-A4B2-B60F9A75A2EB}"/>
          </ac:picMkLst>
        </pc:picChg>
      </pc:sldChg>
      <pc:sldChg chg="addSp delSp modSp new mod">
        <pc:chgData name="Mickell Als" userId="8f23b69a5ccd5904" providerId="LiveId" clId="{70DCBC2F-9DEB-4EA6-9B11-0CC6F74C9CDC}" dt="2023-02-05T19:06:58.647" v="6205" actId="20577"/>
        <pc:sldMkLst>
          <pc:docMk/>
          <pc:sldMk cId="1225990323" sldId="269"/>
        </pc:sldMkLst>
        <pc:spChg chg="mod">
          <ac:chgData name="Mickell Als" userId="8f23b69a5ccd5904" providerId="LiveId" clId="{70DCBC2F-9DEB-4EA6-9B11-0CC6F74C9CDC}" dt="2023-02-05T18:01:35.096" v="3152" actId="20577"/>
          <ac:spMkLst>
            <pc:docMk/>
            <pc:sldMk cId="1225990323" sldId="269"/>
            <ac:spMk id="2" creationId="{2A745269-7F6D-3C6A-A80C-C6A69CC80C8D}"/>
          </ac:spMkLst>
        </pc:spChg>
        <pc:spChg chg="del">
          <ac:chgData name="Mickell Als" userId="8f23b69a5ccd5904" providerId="LiveId" clId="{70DCBC2F-9DEB-4EA6-9B11-0CC6F74C9CDC}" dt="2023-02-05T18:01:54.762" v="3153" actId="22"/>
          <ac:spMkLst>
            <pc:docMk/>
            <pc:sldMk cId="1225990323" sldId="269"/>
            <ac:spMk id="3" creationId="{6E7BA091-F2CD-8071-1EFE-AC38A3DF99FB}"/>
          </ac:spMkLst>
        </pc:spChg>
        <pc:spChg chg="del">
          <ac:chgData name="Mickell Als" userId="8f23b69a5ccd5904" providerId="LiveId" clId="{70DCBC2F-9DEB-4EA6-9B11-0CC6F74C9CDC}" dt="2023-02-05T18:03:01.096" v="3154"/>
          <ac:spMkLst>
            <pc:docMk/>
            <pc:sldMk cId="1225990323" sldId="269"/>
            <ac:spMk id="4" creationId="{837D4F64-5D25-9E03-0963-0AE03121C757}"/>
          </ac:spMkLst>
        </pc:spChg>
        <pc:spChg chg="add mod">
          <ac:chgData name="Mickell Als" userId="8f23b69a5ccd5904" providerId="LiveId" clId="{70DCBC2F-9DEB-4EA6-9B11-0CC6F74C9CDC}" dt="2023-02-05T19:06:58.647" v="6205" actId="20577"/>
          <ac:spMkLst>
            <pc:docMk/>
            <pc:sldMk cId="1225990323" sldId="269"/>
            <ac:spMk id="7" creationId="{AB1A66F6-B260-9416-BF81-102173119A4B}"/>
          </ac:spMkLst>
        </pc:spChg>
        <pc:spChg chg="add mod">
          <ac:chgData name="Mickell Als" userId="8f23b69a5ccd5904" providerId="LiveId" clId="{70DCBC2F-9DEB-4EA6-9B11-0CC6F74C9CDC}" dt="2023-02-05T19:04:53.901" v="6194" actId="1076"/>
          <ac:spMkLst>
            <pc:docMk/>
            <pc:sldMk cId="1225990323" sldId="269"/>
            <ac:spMk id="8" creationId="{811C8A49-C5F3-1FD4-7035-9CA28E7534D8}"/>
          </ac:spMkLst>
        </pc:spChg>
        <pc:picChg chg="add mod ord">
          <ac:chgData name="Mickell Als" userId="8f23b69a5ccd5904" providerId="LiveId" clId="{70DCBC2F-9DEB-4EA6-9B11-0CC6F74C9CDC}" dt="2023-02-05T18:03:15.576" v="3156" actId="1076"/>
          <ac:picMkLst>
            <pc:docMk/>
            <pc:sldMk cId="1225990323" sldId="269"/>
            <ac:picMk id="6" creationId="{6EFB334D-C435-C511-C8E0-87C172338C6B}"/>
          </ac:picMkLst>
        </pc:picChg>
        <pc:picChg chg="add mod">
          <ac:chgData name="Mickell Als" userId="8f23b69a5ccd5904" providerId="LiveId" clId="{70DCBC2F-9DEB-4EA6-9B11-0CC6F74C9CDC}" dt="2023-02-05T19:04:49.850" v="6193" actId="1076"/>
          <ac:picMkLst>
            <pc:docMk/>
            <pc:sldMk cId="1225990323" sldId="269"/>
            <ac:picMk id="11266" creationId="{6B604749-2499-7CD0-4D8C-1F66551D7BD7}"/>
          </ac:picMkLst>
        </pc:picChg>
      </pc:sldChg>
      <pc:sldChg chg="new del">
        <pc:chgData name="Mickell Als" userId="8f23b69a5ccd5904" providerId="LiveId" clId="{70DCBC2F-9DEB-4EA6-9B11-0CC6F74C9CDC}" dt="2023-02-05T18:00:17.550" v="3131" actId="2696"/>
        <pc:sldMkLst>
          <pc:docMk/>
          <pc:sldMk cId="1662756467" sldId="269"/>
        </pc:sldMkLst>
      </pc:sldChg>
      <pc:sldChg chg="addSp delSp modSp new mod modClrScheme chgLayout">
        <pc:chgData name="Mickell Als" userId="8f23b69a5ccd5904" providerId="LiveId" clId="{70DCBC2F-9DEB-4EA6-9B11-0CC6F74C9CDC}" dt="2023-02-05T18:14:52.080" v="4145" actId="207"/>
        <pc:sldMkLst>
          <pc:docMk/>
          <pc:sldMk cId="1675532182" sldId="270"/>
        </pc:sldMkLst>
        <pc:spChg chg="mod ord">
          <ac:chgData name="Mickell Als" userId="8f23b69a5ccd5904" providerId="LiveId" clId="{70DCBC2F-9DEB-4EA6-9B11-0CC6F74C9CDC}" dt="2023-02-05T18:10:36.395" v="3871" actId="700"/>
          <ac:spMkLst>
            <pc:docMk/>
            <pc:sldMk cId="1675532182" sldId="270"/>
            <ac:spMk id="2" creationId="{7D69BE98-C61C-5A1C-51EA-2414863719C2}"/>
          </ac:spMkLst>
        </pc:spChg>
        <pc:spChg chg="del mod ord">
          <ac:chgData name="Mickell Als" userId="8f23b69a5ccd5904" providerId="LiveId" clId="{70DCBC2F-9DEB-4EA6-9B11-0CC6F74C9CDC}" dt="2023-02-05T18:10:36.395" v="3871" actId="700"/>
          <ac:spMkLst>
            <pc:docMk/>
            <pc:sldMk cId="1675532182" sldId="270"/>
            <ac:spMk id="3" creationId="{2E13E8D7-AAD0-9F44-885E-29F5B0A42243}"/>
          </ac:spMkLst>
        </pc:spChg>
        <pc:spChg chg="del mod ord">
          <ac:chgData name="Mickell Als" userId="8f23b69a5ccd5904" providerId="LiveId" clId="{70DCBC2F-9DEB-4EA6-9B11-0CC6F74C9CDC}" dt="2023-02-05T18:10:36.395" v="3871" actId="700"/>
          <ac:spMkLst>
            <pc:docMk/>
            <pc:sldMk cId="1675532182" sldId="270"/>
            <ac:spMk id="4" creationId="{C976D15C-FEEE-7E92-8975-E26B3F4C048B}"/>
          </ac:spMkLst>
        </pc:spChg>
        <pc:spChg chg="add del mod ord">
          <ac:chgData name="Mickell Als" userId="8f23b69a5ccd5904" providerId="LiveId" clId="{70DCBC2F-9DEB-4EA6-9B11-0CC6F74C9CDC}" dt="2023-02-05T18:11:48.894" v="3897" actId="478"/>
          <ac:spMkLst>
            <pc:docMk/>
            <pc:sldMk cId="1675532182" sldId="270"/>
            <ac:spMk id="5" creationId="{07006AF8-633A-459D-FA12-CF4A4DD3439D}"/>
          </ac:spMkLst>
        </pc:spChg>
        <pc:spChg chg="add del mod ord">
          <ac:chgData name="Mickell Als" userId="8f23b69a5ccd5904" providerId="LiveId" clId="{70DCBC2F-9DEB-4EA6-9B11-0CC6F74C9CDC}" dt="2023-02-05T18:10:51.770" v="3872"/>
          <ac:spMkLst>
            <pc:docMk/>
            <pc:sldMk cId="1675532182" sldId="270"/>
            <ac:spMk id="6" creationId="{CA8B3EFD-E880-3B6A-293C-DD235074F369}"/>
          </ac:spMkLst>
        </pc:spChg>
        <pc:spChg chg="add mod ord">
          <ac:chgData name="Mickell Als" userId="8f23b69a5ccd5904" providerId="LiveId" clId="{70DCBC2F-9DEB-4EA6-9B11-0CC6F74C9CDC}" dt="2023-02-05T18:13:46.295" v="4053" actId="1076"/>
          <ac:spMkLst>
            <pc:docMk/>
            <pc:sldMk cId="1675532182" sldId="270"/>
            <ac:spMk id="7" creationId="{2474B40B-B9F5-B5A5-1942-7E259E2456C0}"/>
          </ac:spMkLst>
        </pc:spChg>
        <pc:spChg chg="add del mod ord">
          <ac:chgData name="Mickell Als" userId="8f23b69a5ccd5904" providerId="LiveId" clId="{70DCBC2F-9DEB-4EA6-9B11-0CC6F74C9CDC}" dt="2023-02-05T18:11:07.063" v="3876"/>
          <ac:spMkLst>
            <pc:docMk/>
            <pc:sldMk cId="1675532182" sldId="270"/>
            <ac:spMk id="8" creationId="{C88A809B-35AC-E62A-2C52-A2622F25D386}"/>
          </ac:spMkLst>
        </pc:spChg>
        <pc:spChg chg="add mod">
          <ac:chgData name="Mickell Als" userId="8f23b69a5ccd5904" providerId="LiveId" clId="{70DCBC2F-9DEB-4EA6-9B11-0CC6F74C9CDC}" dt="2023-02-05T18:13:41.634" v="4052" actId="1076"/>
          <ac:spMkLst>
            <pc:docMk/>
            <pc:sldMk cId="1675532182" sldId="270"/>
            <ac:spMk id="10" creationId="{D3FE5C40-99C7-1FF4-C933-B6E82F4F43E1}"/>
          </ac:spMkLst>
        </pc:spChg>
        <pc:spChg chg="add mod">
          <ac:chgData name="Mickell Als" userId="8f23b69a5ccd5904" providerId="LiveId" clId="{70DCBC2F-9DEB-4EA6-9B11-0CC6F74C9CDC}" dt="2023-02-05T18:14:52.080" v="4145" actId="207"/>
          <ac:spMkLst>
            <pc:docMk/>
            <pc:sldMk cId="1675532182" sldId="270"/>
            <ac:spMk id="11" creationId="{248987CB-4DD8-13C8-A5C6-99D970054C61}"/>
          </ac:spMkLst>
        </pc:spChg>
        <pc:picChg chg="add mod">
          <ac:chgData name="Mickell Als" userId="8f23b69a5ccd5904" providerId="LiveId" clId="{70DCBC2F-9DEB-4EA6-9B11-0CC6F74C9CDC}" dt="2023-02-05T18:13:37.655" v="4051" actId="1076"/>
          <ac:picMkLst>
            <pc:docMk/>
            <pc:sldMk cId="1675532182" sldId="270"/>
            <ac:picMk id="12290" creationId="{45F22885-281C-9496-1C24-56F52398EEF2}"/>
          </ac:picMkLst>
        </pc:picChg>
        <pc:picChg chg="add mod">
          <ac:chgData name="Mickell Als" userId="8f23b69a5ccd5904" providerId="LiveId" clId="{70DCBC2F-9DEB-4EA6-9B11-0CC6F74C9CDC}" dt="2023-02-05T18:13:51.825" v="4054" actId="1076"/>
          <ac:picMkLst>
            <pc:docMk/>
            <pc:sldMk cId="1675532182" sldId="270"/>
            <ac:picMk id="12292" creationId="{25DF1D78-B600-3040-60EC-C834DCB57FAA}"/>
          </ac:picMkLst>
        </pc:picChg>
      </pc:sldChg>
      <pc:sldChg chg="addSp delSp modSp new mod setBg">
        <pc:chgData name="Mickell Als" userId="8f23b69a5ccd5904" providerId="LiveId" clId="{70DCBC2F-9DEB-4EA6-9B11-0CC6F74C9CDC}" dt="2023-02-05T19:05:14.128" v="6197" actId="12"/>
        <pc:sldMkLst>
          <pc:docMk/>
          <pc:sldMk cId="3785295160" sldId="271"/>
        </pc:sldMkLst>
        <pc:spChg chg="mo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2" creationId="{B4EC3E45-D71D-DBF3-CC3D-69C989847608}"/>
          </ac:spMkLst>
        </pc:spChg>
        <pc:spChg chg="del">
          <ac:chgData name="Mickell Als" userId="8f23b69a5ccd5904" providerId="LiveId" clId="{70DCBC2F-9DEB-4EA6-9B11-0CC6F74C9CDC}" dt="2023-02-05T18:16:14.936" v="4166"/>
          <ac:spMkLst>
            <pc:docMk/>
            <pc:sldMk cId="3785295160" sldId="271"/>
            <ac:spMk id="3" creationId="{33F7CA3E-5FD0-057A-22DA-B584F28000A9}"/>
          </ac:spMkLst>
        </pc:spChg>
        <pc:spChg chg="del">
          <ac:chgData name="Mickell Als" userId="8f23b69a5ccd5904" providerId="LiveId" clId="{70DCBC2F-9DEB-4EA6-9B11-0CC6F74C9CDC}" dt="2023-02-05T18:16:28.781" v="4167"/>
          <ac:spMkLst>
            <pc:docMk/>
            <pc:sldMk cId="3785295160" sldId="271"/>
            <ac:spMk id="4" creationId="{F874DE90-711F-759F-A9C1-43F6B5616908}"/>
          </ac:spMkLst>
        </pc:spChg>
        <pc:spChg chg="add mod">
          <ac:chgData name="Mickell Als" userId="8f23b69a5ccd5904" providerId="LiveId" clId="{70DCBC2F-9DEB-4EA6-9B11-0CC6F74C9CDC}" dt="2023-02-05T19:05:14.128" v="6197" actId="12"/>
          <ac:spMkLst>
            <pc:docMk/>
            <pc:sldMk cId="3785295160" sldId="271"/>
            <ac:spMk id="5" creationId="{AD0133F0-1446-41C5-4E6B-3E434525589A}"/>
          </ac:spMkLst>
        </pc:spChg>
        <pc:spChg chg="ad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13321" creationId="{1D153959-30FA-4987-A094-7243641F474B}"/>
          </ac:spMkLst>
        </pc:spChg>
        <pc:spChg chg="ad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13323" creationId="{EB6D1D7F-141C-4D8E-BFBA-D95B68E16385}"/>
          </ac:spMkLst>
        </pc:spChg>
        <pc:spChg chg="add">
          <ac:chgData name="Mickell Als" userId="8f23b69a5ccd5904" providerId="LiveId" clId="{70DCBC2F-9DEB-4EA6-9B11-0CC6F74C9CDC}" dt="2023-02-05T18:18:03.252" v="4365" actId="26606"/>
          <ac:spMkLst>
            <pc:docMk/>
            <pc:sldMk cId="3785295160" sldId="271"/>
            <ac:spMk id="13325" creationId="{B7B54865-0417-4422-B63B-3E74C04CD741}"/>
          </ac:spMkLst>
        </pc:spChg>
        <pc:picChg chg="add mod">
          <ac:chgData name="Mickell Als" userId="8f23b69a5ccd5904" providerId="LiveId" clId="{70DCBC2F-9DEB-4EA6-9B11-0CC6F74C9CDC}" dt="2023-02-05T18:18:11.605" v="4367" actId="14100"/>
          <ac:picMkLst>
            <pc:docMk/>
            <pc:sldMk cId="3785295160" sldId="271"/>
            <ac:picMk id="13314" creationId="{5F3A0309-E8C1-0892-6892-42D02E038AEA}"/>
          </ac:picMkLst>
        </pc:picChg>
        <pc:picChg chg="add mod ord">
          <ac:chgData name="Mickell Als" userId="8f23b69a5ccd5904" providerId="LiveId" clId="{70DCBC2F-9DEB-4EA6-9B11-0CC6F74C9CDC}" dt="2023-02-05T18:18:07.952" v="4366" actId="14100"/>
          <ac:picMkLst>
            <pc:docMk/>
            <pc:sldMk cId="3785295160" sldId="271"/>
            <ac:picMk id="13316" creationId="{E6E4ACBC-15B0-7C96-3CAB-973D16AC62AC}"/>
          </ac:picMkLst>
        </pc:picChg>
      </pc:sldChg>
      <pc:sldChg chg="addSp delSp modSp new mod modTransition setBg modClrScheme setClrOvrMap chgLayout">
        <pc:chgData name="Mickell Als" userId="8f23b69a5ccd5904" providerId="LiveId" clId="{70DCBC2F-9DEB-4EA6-9B11-0CC6F74C9CDC}" dt="2023-02-05T19:11:51.714" v="6208" actId="20577"/>
        <pc:sldMkLst>
          <pc:docMk/>
          <pc:sldMk cId="2583860361" sldId="272"/>
        </pc:sldMkLst>
        <pc:spChg chg="mod ord">
          <ac:chgData name="Mickell Als" userId="8f23b69a5ccd5904" providerId="LiveId" clId="{70DCBC2F-9DEB-4EA6-9B11-0CC6F74C9CDC}" dt="2023-02-05T18:45:25.489" v="5683" actId="26606"/>
          <ac:spMkLst>
            <pc:docMk/>
            <pc:sldMk cId="2583860361" sldId="272"/>
            <ac:spMk id="2" creationId="{A2C22F7A-878A-690B-B742-B7AE4F5EE392}"/>
          </ac:spMkLst>
        </pc:spChg>
        <pc:spChg chg="del mod ord">
          <ac:chgData name="Mickell Als" userId="8f23b69a5ccd5904" providerId="LiveId" clId="{70DCBC2F-9DEB-4EA6-9B11-0CC6F74C9CDC}" dt="2023-02-05T18:18:50.082" v="4382" actId="700"/>
          <ac:spMkLst>
            <pc:docMk/>
            <pc:sldMk cId="2583860361" sldId="272"/>
            <ac:spMk id="3" creationId="{3AE51AC6-321D-E68E-CE0E-E61C023CDED9}"/>
          </ac:spMkLst>
        </pc:spChg>
        <pc:spChg chg="del">
          <ac:chgData name="Mickell Als" userId="8f23b69a5ccd5904" providerId="LiveId" clId="{70DCBC2F-9DEB-4EA6-9B11-0CC6F74C9CDC}" dt="2023-02-05T18:18:50.082" v="4382" actId="700"/>
          <ac:spMkLst>
            <pc:docMk/>
            <pc:sldMk cId="2583860361" sldId="272"/>
            <ac:spMk id="4" creationId="{148BF54B-D03B-1734-08A8-38A6595A1480}"/>
          </ac:spMkLst>
        </pc:spChg>
        <pc:spChg chg="add del mod ord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5" creationId="{AB05100B-BD22-24C2-0DF0-620449B3E018}"/>
          </ac:spMkLst>
        </pc:spChg>
        <pc:spChg chg="add del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10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4:25.891" v="5670" actId="26606"/>
          <ac:spMkLst>
            <pc:docMk/>
            <pc:sldMk cId="2583860361" sldId="272"/>
            <ac:spMk id="11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12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44:25.891" v="5670" actId="26606"/>
          <ac:spMkLst>
            <pc:docMk/>
            <pc:sldMk cId="2583860361" sldId="272"/>
            <ac:spMk id="13" creationId="{725EFA61-F0F8-4F4A-B750-81EE924F1D78}"/>
          </ac:spMkLst>
        </pc:spChg>
        <pc:spChg chg="add del">
          <ac:chgData name="Mickell Als" userId="8f23b69a5ccd5904" providerId="LiveId" clId="{70DCBC2F-9DEB-4EA6-9B11-0CC6F74C9CDC}" dt="2023-02-05T18:44:30.472" v="5672" actId="26606"/>
          <ac:spMkLst>
            <pc:docMk/>
            <pc:sldMk cId="2583860361" sldId="272"/>
            <ac:spMk id="15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4:30.472" v="5672" actId="26606"/>
          <ac:spMkLst>
            <pc:docMk/>
            <pc:sldMk cId="2583860361" sldId="272"/>
            <ac:spMk id="16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45:22.084" v="5681" actId="26606"/>
          <ac:spMkLst>
            <pc:docMk/>
            <pc:sldMk cId="2583860361" sldId="272"/>
            <ac:spMk id="18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5:05.944" v="5679" actId="26606"/>
          <ac:spMkLst>
            <pc:docMk/>
            <pc:sldMk cId="2583860361" sldId="272"/>
            <ac:spMk id="19" creationId="{F58FB36D-73B3-45EF-8CD4-221CCC8BE09F}"/>
          </ac:spMkLst>
        </pc:spChg>
        <pc:spChg chg="add del">
          <ac:chgData name="Mickell Als" userId="8f23b69a5ccd5904" providerId="LiveId" clId="{70DCBC2F-9DEB-4EA6-9B11-0CC6F74C9CDC}" dt="2023-02-05T18:45:22.084" v="5681" actId="26606"/>
          <ac:spMkLst>
            <pc:docMk/>
            <pc:sldMk cId="2583860361" sldId="272"/>
            <ac:spMk id="20" creationId="{558DA214-7FDA-4C9D-A7CF-9AD725E290E1}"/>
          </ac:spMkLst>
        </pc:spChg>
        <pc:spChg chg="add del">
          <ac:chgData name="Mickell Als" userId="8f23b69a5ccd5904" providerId="LiveId" clId="{70DCBC2F-9DEB-4EA6-9B11-0CC6F74C9CDC}" dt="2023-02-05T18:45:05.944" v="5679" actId="26606"/>
          <ac:spMkLst>
            <pc:docMk/>
            <pc:sldMk cId="2583860361" sldId="272"/>
            <ac:spMk id="21" creationId="{4D7835D7-DF12-420F-843A-1C5083D2B3F8}"/>
          </ac:spMkLst>
        </pc:spChg>
        <pc:spChg chg="add del">
          <ac:chgData name="Mickell Als" userId="8f23b69a5ccd5904" providerId="LiveId" clId="{70DCBC2F-9DEB-4EA6-9B11-0CC6F74C9CDC}" dt="2023-02-05T18:45:25.489" v="5683" actId="26606"/>
          <ac:spMkLst>
            <pc:docMk/>
            <pc:sldMk cId="2583860361" sldId="272"/>
            <ac:spMk id="25" creationId="{EB6D1D7F-141C-4D8E-BFBA-D95B68E16385}"/>
          </ac:spMkLst>
        </pc:spChg>
        <pc:spChg chg="add del">
          <ac:chgData name="Mickell Als" userId="8f23b69a5ccd5904" providerId="LiveId" clId="{70DCBC2F-9DEB-4EA6-9B11-0CC6F74C9CDC}" dt="2023-02-05T18:45:25.489" v="5683" actId="26606"/>
          <ac:spMkLst>
            <pc:docMk/>
            <pc:sldMk cId="2583860361" sldId="272"/>
            <ac:spMk id="26" creationId="{95E5AED1-65AD-42CA-A3F0-9E3AEEF2B480}"/>
          </ac:spMkLst>
        </pc:spChg>
        <pc:spChg chg="add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28" creationId="{EB6D1D7F-141C-4D8E-BFBA-D95B68E16385}"/>
          </ac:spMkLst>
        </pc:spChg>
        <pc:spChg chg="add">
          <ac:chgData name="Mickell Als" userId="8f23b69a5ccd5904" providerId="LiveId" clId="{70DCBC2F-9DEB-4EA6-9B11-0CC6F74C9CDC}" dt="2023-02-05T18:45:25.508" v="5684" actId="26606"/>
          <ac:spMkLst>
            <pc:docMk/>
            <pc:sldMk cId="2583860361" sldId="272"/>
            <ac:spMk id="29" creationId="{558DA214-7FDA-4C9D-A7CF-9AD725E290E1}"/>
          </ac:spMkLst>
        </pc:spChg>
        <pc:graphicFrameChg chg="add mod">
          <ac:chgData name="Mickell Als" userId="8f23b69a5ccd5904" providerId="LiveId" clId="{70DCBC2F-9DEB-4EA6-9B11-0CC6F74C9CDC}" dt="2023-02-05T19:11:51.714" v="6208" actId="20577"/>
          <ac:graphicFrameMkLst>
            <pc:docMk/>
            <pc:sldMk cId="2583860361" sldId="272"/>
            <ac:graphicFrameMk id="30" creationId="{3B16C882-CB66-13BC-8A39-0BA66501A0BC}"/>
          </ac:graphicFrameMkLst>
        </pc:graphicFrameChg>
        <pc:picChg chg="add del">
          <ac:chgData name="Mickell Als" userId="8f23b69a5ccd5904" providerId="LiveId" clId="{70DCBC2F-9DEB-4EA6-9B11-0CC6F74C9CDC}" dt="2023-02-05T18:44:25.891" v="5670" actId="26606"/>
          <ac:picMkLst>
            <pc:docMk/>
            <pc:sldMk cId="2583860361" sldId="272"/>
            <ac:picMk id="7" creationId="{EDAF64E4-775C-E3A3-EF9C-647BCAA1F40B}"/>
          </ac:picMkLst>
        </pc:picChg>
        <pc:picChg chg="add del">
          <ac:chgData name="Mickell Als" userId="8f23b69a5ccd5904" providerId="LiveId" clId="{70DCBC2F-9DEB-4EA6-9B11-0CC6F74C9CDC}" dt="2023-02-05T18:45:05.944" v="5679" actId="26606"/>
          <ac:picMkLst>
            <pc:docMk/>
            <pc:sldMk cId="2583860361" sldId="272"/>
            <ac:picMk id="14" creationId="{76E87832-1D5C-B068-634F-3E54242457AA}"/>
          </ac:picMkLst>
        </pc:picChg>
        <pc:picChg chg="add del">
          <ac:chgData name="Mickell Als" userId="8f23b69a5ccd5904" providerId="LiveId" clId="{70DCBC2F-9DEB-4EA6-9B11-0CC6F74C9CDC}" dt="2023-02-05T18:44:30.472" v="5672" actId="26606"/>
          <ac:picMkLst>
            <pc:docMk/>
            <pc:sldMk cId="2583860361" sldId="272"/>
            <ac:picMk id="17" creationId="{46E720A4-43FF-4178-6042-C4A76B64C0C1}"/>
          </ac:picMkLst>
        </pc:picChg>
        <pc:picChg chg="add del">
          <ac:chgData name="Mickell Als" userId="8f23b69a5ccd5904" providerId="LiveId" clId="{70DCBC2F-9DEB-4EA6-9B11-0CC6F74C9CDC}" dt="2023-02-05T18:45:22.084" v="5681" actId="26606"/>
          <ac:picMkLst>
            <pc:docMk/>
            <pc:sldMk cId="2583860361" sldId="272"/>
            <ac:picMk id="23" creationId="{232D5CAE-8195-4FE9-DF09-A16E76598DD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C19BB-1F55-4E57-804F-62DDEAD4FA5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EBE5B9-E955-4187-A9E7-23872A725F01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CA" baseline="0" dirty="0"/>
            <a:t>A lending club is a peer to peer lending facility. Borrowers reach out directly to individuals lending money. </a:t>
          </a:r>
          <a:endParaRPr lang="en-US" dirty="0"/>
        </a:p>
      </dgm:t>
    </dgm:pt>
    <dgm:pt modelId="{15C219C2-26DA-4622-A474-49CC4F0A1FC6}" type="parTrans" cxnId="{328B1597-D407-4EF3-9431-7E2C48018F02}">
      <dgm:prSet/>
      <dgm:spPr/>
      <dgm:t>
        <a:bodyPr/>
        <a:lstStyle/>
        <a:p>
          <a:endParaRPr lang="en-US"/>
        </a:p>
      </dgm:t>
    </dgm:pt>
    <dgm:pt modelId="{0395A7CE-EE26-45BD-A332-81BBDA0DE584}" type="sibTrans" cxnId="{328B1597-D407-4EF3-9431-7E2C48018F02}">
      <dgm:prSet/>
      <dgm:spPr/>
      <dgm:t>
        <a:bodyPr/>
        <a:lstStyle/>
        <a:p>
          <a:endParaRPr lang="en-US"/>
        </a:p>
      </dgm:t>
    </dgm:pt>
    <dgm:pt modelId="{8A986D94-2EA4-4EBF-80F3-C37B171E2AC3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With</a:t>
          </a:r>
          <a:r>
            <a:rPr lang="en-US" baseline="0" dirty="0"/>
            <a:t> any loan there is risk of default. This analysis seeks to highlight the biggest factors affecting loan repayment</a:t>
          </a:r>
          <a:endParaRPr lang="en-US" dirty="0"/>
        </a:p>
      </dgm:t>
    </dgm:pt>
    <dgm:pt modelId="{72B31CC2-388A-40DF-960E-91C6C199450F}" type="sibTrans" cxnId="{B4F0DA49-9426-42B9-89F0-09E05CFD4CDE}">
      <dgm:prSet/>
      <dgm:spPr/>
      <dgm:t>
        <a:bodyPr/>
        <a:lstStyle/>
        <a:p>
          <a:endParaRPr lang="en-US"/>
        </a:p>
      </dgm:t>
    </dgm:pt>
    <dgm:pt modelId="{46920895-BE9E-4676-BC99-E77670B3DFD4}" type="parTrans" cxnId="{B4F0DA49-9426-42B9-89F0-09E05CFD4CDE}">
      <dgm:prSet/>
      <dgm:spPr/>
      <dgm:t>
        <a:bodyPr/>
        <a:lstStyle/>
        <a:p>
          <a:endParaRPr lang="en-US"/>
        </a:p>
      </dgm:t>
    </dgm:pt>
    <dgm:pt modelId="{BEE965A7-C8A1-411B-9053-485A7B47B306}" type="pres">
      <dgm:prSet presAssocID="{5ACC19BB-1F55-4E57-804F-62DDEAD4FA55}" presName="vert0" presStyleCnt="0">
        <dgm:presLayoutVars>
          <dgm:dir/>
          <dgm:animOne val="branch"/>
          <dgm:animLvl val="lvl"/>
        </dgm:presLayoutVars>
      </dgm:prSet>
      <dgm:spPr/>
    </dgm:pt>
    <dgm:pt modelId="{6E250B23-5692-497D-80D8-6280EC98D333}" type="pres">
      <dgm:prSet presAssocID="{42EBE5B9-E955-4187-A9E7-23872A725F01}" presName="thickLine" presStyleLbl="alignNode1" presStyleIdx="0" presStyleCnt="2"/>
      <dgm:spPr/>
    </dgm:pt>
    <dgm:pt modelId="{8F68C315-645D-424B-A94F-A011E28A463E}" type="pres">
      <dgm:prSet presAssocID="{42EBE5B9-E955-4187-A9E7-23872A725F01}" presName="horz1" presStyleCnt="0"/>
      <dgm:spPr/>
    </dgm:pt>
    <dgm:pt modelId="{5D860E83-2A9C-4186-B3E1-5795D3195435}" type="pres">
      <dgm:prSet presAssocID="{42EBE5B9-E955-4187-A9E7-23872A725F01}" presName="tx1" presStyleLbl="revTx" presStyleIdx="0" presStyleCnt="2"/>
      <dgm:spPr/>
    </dgm:pt>
    <dgm:pt modelId="{11A1B035-A1AD-444E-82B4-16880B4739D9}" type="pres">
      <dgm:prSet presAssocID="{42EBE5B9-E955-4187-A9E7-23872A725F01}" presName="vert1" presStyleCnt="0"/>
      <dgm:spPr/>
    </dgm:pt>
    <dgm:pt modelId="{4F3AE539-056D-404C-839C-072C226BCBA9}" type="pres">
      <dgm:prSet presAssocID="{8A986D94-2EA4-4EBF-80F3-C37B171E2AC3}" presName="thickLine" presStyleLbl="alignNode1" presStyleIdx="1" presStyleCnt="2"/>
      <dgm:spPr/>
    </dgm:pt>
    <dgm:pt modelId="{644D0C50-B842-4FF6-A3B9-1E5434AB4121}" type="pres">
      <dgm:prSet presAssocID="{8A986D94-2EA4-4EBF-80F3-C37B171E2AC3}" presName="horz1" presStyleCnt="0"/>
      <dgm:spPr/>
    </dgm:pt>
    <dgm:pt modelId="{40E01734-6C54-4397-B7D2-1641B9DBB854}" type="pres">
      <dgm:prSet presAssocID="{8A986D94-2EA4-4EBF-80F3-C37B171E2AC3}" presName="tx1" presStyleLbl="revTx" presStyleIdx="1" presStyleCnt="2"/>
      <dgm:spPr/>
    </dgm:pt>
    <dgm:pt modelId="{F19487E5-9CDB-46B7-8FA1-9C80A402FA42}" type="pres">
      <dgm:prSet presAssocID="{8A986D94-2EA4-4EBF-80F3-C37B171E2AC3}" presName="vert1" presStyleCnt="0"/>
      <dgm:spPr/>
    </dgm:pt>
  </dgm:ptLst>
  <dgm:cxnLst>
    <dgm:cxn modelId="{3110BD28-03B8-447D-90C2-1D81D718F5A9}" type="presOf" srcId="{8A986D94-2EA4-4EBF-80F3-C37B171E2AC3}" destId="{40E01734-6C54-4397-B7D2-1641B9DBB854}" srcOrd="0" destOrd="0" presId="urn:microsoft.com/office/officeart/2008/layout/LinedList"/>
    <dgm:cxn modelId="{099E5B5E-8838-4D99-ADE3-200FE6347741}" type="presOf" srcId="{42EBE5B9-E955-4187-A9E7-23872A725F01}" destId="{5D860E83-2A9C-4186-B3E1-5795D3195435}" srcOrd="0" destOrd="0" presId="urn:microsoft.com/office/officeart/2008/layout/LinedList"/>
    <dgm:cxn modelId="{B4F0DA49-9426-42B9-89F0-09E05CFD4CDE}" srcId="{5ACC19BB-1F55-4E57-804F-62DDEAD4FA55}" destId="{8A986D94-2EA4-4EBF-80F3-C37B171E2AC3}" srcOrd="1" destOrd="0" parTransId="{46920895-BE9E-4676-BC99-E77670B3DFD4}" sibTransId="{72B31CC2-388A-40DF-960E-91C6C199450F}"/>
    <dgm:cxn modelId="{5070396F-5EE3-44FB-83CB-C8C5DD14B36E}" type="presOf" srcId="{5ACC19BB-1F55-4E57-804F-62DDEAD4FA55}" destId="{BEE965A7-C8A1-411B-9053-485A7B47B306}" srcOrd="0" destOrd="0" presId="urn:microsoft.com/office/officeart/2008/layout/LinedList"/>
    <dgm:cxn modelId="{328B1597-D407-4EF3-9431-7E2C48018F02}" srcId="{5ACC19BB-1F55-4E57-804F-62DDEAD4FA55}" destId="{42EBE5B9-E955-4187-A9E7-23872A725F01}" srcOrd="0" destOrd="0" parTransId="{15C219C2-26DA-4622-A474-49CC4F0A1FC6}" sibTransId="{0395A7CE-EE26-45BD-A332-81BBDA0DE584}"/>
    <dgm:cxn modelId="{5CFD9C1F-8F4D-42DF-A419-43D84CFBA113}" type="presParOf" srcId="{BEE965A7-C8A1-411B-9053-485A7B47B306}" destId="{6E250B23-5692-497D-80D8-6280EC98D333}" srcOrd="0" destOrd="0" presId="urn:microsoft.com/office/officeart/2008/layout/LinedList"/>
    <dgm:cxn modelId="{8964E267-74BA-47B9-8244-8B5DAC938BF6}" type="presParOf" srcId="{BEE965A7-C8A1-411B-9053-485A7B47B306}" destId="{8F68C315-645D-424B-A94F-A011E28A463E}" srcOrd="1" destOrd="0" presId="urn:microsoft.com/office/officeart/2008/layout/LinedList"/>
    <dgm:cxn modelId="{449D2AFE-12AE-4C3E-B929-F95535DAFC9D}" type="presParOf" srcId="{8F68C315-645D-424B-A94F-A011E28A463E}" destId="{5D860E83-2A9C-4186-B3E1-5795D3195435}" srcOrd="0" destOrd="0" presId="urn:microsoft.com/office/officeart/2008/layout/LinedList"/>
    <dgm:cxn modelId="{06245F59-930B-4A84-83ED-46C729E78A9B}" type="presParOf" srcId="{8F68C315-645D-424B-A94F-A011E28A463E}" destId="{11A1B035-A1AD-444E-82B4-16880B4739D9}" srcOrd="1" destOrd="0" presId="urn:microsoft.com/office/officeart/2008/layout/LinedList"/>
    <dgm:cxn modelId="{15AE1006-87CB-463E-A031-19B252FCA09E}" type="presParOf" srcId="{BEE965A7-C8A1-411B-9053-485A7B47B306}" destId="{4F3AE539-056D-404C-839C-072C226BCBA9}" srcOrd="2" destOrd="0" presId="urn:microsoft.com/office/officeart/2008/layout/LinedList"/>
    <dgm:cxn modelId="{1042C1A1-A42F-491C-B99C-ABC0868E216B}" type="presParOf" srcId="{BEE965A7-C8A1-411B-9053-485A7B47B306}" destId="{644D0C50-B842-4FF6-A3B9-1E5434AB4121}" srcOrd="3" destOrd="0" presId="urn:microsoft.com/office/officeart/2008/layout/LinedList"/>
    <dgm:cxn modelId="{8E45EC18-1680-4BCB-B6E6-1E0A2B1A5AE1}" type="presParOf" srcId="{644D0C50-B842-4FF6-A3B9-1E5434AB4121}" destId="{40E01734-6C54-4397-B7D2-1641B9DBB854}" srcOrd="0" destOrd="0" presId="urn:microsoft.com/office/officeart/2008/layout/LinedList"/>
    <dgm:cxn modelId="{63651DCF-5A5F-423D-87DD-2BDB2139BACA}" type="presParOf" srcId="{644D0C50-B842-4FF6-A3B9-1E5434AB4121}" destId="{F19487E5-9CDB-46B7-8FA1-9C80A402FA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4180D5-B654-447F-8CB3-82250055A1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4AD36-65CA-47AB-A590-F9D81F3EF247}">
      <dgm:prSet/>
      <dgm:spPr>
        <a:solidFill>
          <a:schemeClr val="tx2">
            <a:lumMod val="50000"/>
            <a:lumOff val="50000"/>
          </a:schemeClr>
        </a:solidFill>
      </dgm:spPr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CA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Default risk is lowered for applicants with: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CE5811-1244-44F9-AA7B-5C3DA1E67FFC}" type="parTrans" cxnId="{A51A47D3-FE97-4FEB-808E-3A2AB71B068D}">
      <dgm:prSet/>
      <dgm:spPr/>
      <dgm:t>
        <a:bodyPr/>
        <a:lstStyle/>
        <a:p>
          <a:endParaRPr lang="en-US"/>
        </a:p>
      </dgm:t>
    </dgm:pt>
    <dgm:pt modelId="{2117D5FB-6BC0-4EC2-AB3A-2D3206F28371}" type="sibTrans" cxnId="{A51A47D3-FE97-4FEB-808E-3A2AB71B068D}">
      <dgm:prSet/>
      <dgm:spPr/>
      <dgm:t>
        <a:bodyPr/>
        <a:lstStyle/>
        <a:p>
          <a:endParaRPr lang="en-US"/>
        </a:p>
      </dgm:t>
    </dgm:pt>
    <dgm:pt modelId="{446275D9-659B-4484-BB57-91D6AE010CE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Loan amounts below $12.3K</a:t>
          </a:r>
          <a:endParaRPr lang="en-US" dirty="0">
            <a:effectLst/>
          </a:endParaRPr>
        </a:p>
      </dgm:t>
    </dgm:pt>
    <dgm:pt modelId="{B932236B-3828-4653-8D1C-357D106125E7}" type="parTrans" cxnId="{95E48F93-CB3B-49C4-82DD-FD2451B9796A}">
      <dgm:prSet/>
      <dgm:spPr/>
      <dgm:t>
        <a:bodyPr/>
        <a:lstStyle/>
        <a:p>
          <a:endParaRPr lang="en-US"/>
        </a:p>
      </dgm:t>
    </dgm:pt>
    <dgm:pt modelId="{7DC9D05B-47CE-4E33-8339-FB26ED13C354}" type="sibTrans" cxnId="{95E48F93-CB3B-49C4-82DD-FD2451B9796A}">
      <dgm:prSet/>
      <dgm:spPr/>
      <dgm:t>
        <a:bodyPr/>
        <a:lstStyle/>
        <a:p>
          <a:endParaRPr lang="en-US"/>
        </a:p>
      </dgm:t>
    </dgm:pt>
    <dgm:pt modelId="{71BDF7FB-6DCE-41EC-81FE-398AD14264A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Income above 74K annually</a:t>
          </a:r>
          <a:endParaRPr lang="en-US" dirty="0">
            <a:effectLst/>
          </a:endParaRPr>
        </a:p>
      </dgm:t>
    </dgm:pt>
    <dgm:pt modelId="{F347AB03-CED1-4871-9F06-2E7CC690E3AC}" type="parTrans" cxnId="{23D8216D-9BC2-42D9-87F7-65A7C72BE2E1}">
      <dgm:prSet/>
      <dgm:spPr/>
      <dgm:t>
        <a:bodyPr/>
        <a:lstStyle/>
        <a:p>
          <a:endParaRPr lang="en-US"/>
        </a:p>
      </dgm:t>
    </dgm:pt>
    <dgm:pt modelId="{10DCCB9A-7518-4D34-8CD4-C5291B924BBC}" type="sibTrans" cxnId="{23D8216D-9BC2-42D9-87F7-65A7C72BE2E1}">
      <dgm:prSet/>
      <dgm:spPr/>
      <dgm:t>
        <a:bodyPr/>
        <a:lstStyle/>
        <a:p>
          <a:endParaRPr lang="en-US"/>
        </a:p>
      </dgm:t>
    </dgm:pt>
    <dgm:pt modelId="{6DEC3838-B63B-4E4F-847B-02D7951701C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Interest rates below 11% and 14% for 36 and 60 term loans respectively</a:t>
          </a:r>
          <a:endParaRPr lang="en-US" dirty="0">
            <a:effectLst/>
          </a:endParaRPr>
        </a:p>
      </dgm:t>
    </dgm:pt>
    <dgm:pt modelId="{5B1E24B2-F522-47EC-84A4-845AD7CA7CE1}" type="parTrans" cxnId="{5FE5A17E-C997-4624-BC07-F05A7108982A}">
      <dgm:prSet/>
      <dgm:spPr/>
      <dgm:t>
        <a:bodyPr/>
        <a:lstStyle/>
        <a:p>
          <a:endParaRPr lang="en-US"/>
        </a:p>
      </dgm:t>
    </dgm:pt>
    <dgm:pt modelId="{428BE89B-A0E3-43DB-A350-0F5938371784}" type="sibTrans" cxnId="{5FE5A17E-C997-4624-BC07-F05A7108982A}">
      <dgm:prSet/>
      <dgm:spPr/>
      <dgm:t>
        <a:bodyPr/>
        <a:lstStyle/>
        <a:p>
          <a:endParaRPr lang="en-US"/>
        </a:p>
      </dgm:t>
    </dgm:pt>
    <dgm:pt modelId="{3C3430F5-1817-4F1B-B704-76348D4C67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Address outside of Nevada</a:t>
          </a:r>
          <a:endParaRPr lang="en-US" dirty="0">
            <a:effectLst/>
          </a:endParaRPr>
        </a:p>
      </dgm:t>
    </dgm:pt>
    <dgm:pt modelId="{991A7AFD-7FD7-474E-866A-04E9A3BBBF73}" type="parTrans" cxnId="{42B1946D-0108-4263-9060-C9DF3550E8C9}">
      <dgm:prSet/>
      <dgm:spPr/>
      <dgm:t>
        <a:bodyPr/>
        <a:lstStyle/>
        <a:p>
          <a:endParaRPr lang="en-US"/>
        </a:p>
      </dgm:t>
    </dgm:pt>
    <dgm:pt modelId="{863339C6-FEC2-47C0-A301-4D90AB07E6B1}" type="sibTrans" cxnId="{42B1946D-0108-4263-9060-C9DF3550E8C9}">
      <dgm:prSet/>
      <dgm:spPr/>
      <dgm:t>
        <a:bodyPr/>
        <a:lstStyle/>
        <a:p>
          <a:endParaRPr lang="en-US"/>
        </a:p>
      </dgm:t>
    </dgm:pt>
    <dgm:pt modelId="{B0749285-4AC3-4E6C-A9E7-0B1B5B819CD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They own home, rent or pay mortgage</a:t>
          </a:r>
          <a:endParaRPr lang="en-US" dirty="0">
            <a:effectLst/>
          </a:endParaRPr>
        </a:p>
      </dgm:t>
    </dgm:pt>
    <dgm:pt modelId="{D57A7B52-BDBF-4966-83CD-1BEA9DB20FD8}" type="parTrans" cxnId="{700A2294-183D-4656-AEBC-F3BC3A6BF61A}">
      <dgm:prSet/>
      <dgm:spPr/>
      <dgm:t>
        <a:bodyPr/>
        <a:lstStyle/>
        <a:p>
          <a:endParaRPr lang="en-US"/>
        </a:p>
      </dgm:t>
    </dgm:pt>
    <dgm:pt modelId="{657EE764-07EE-4890-90B3-2E058FDA38BC}" type="sibTrans" cxnId="{700A2294-183D-4656-AEBC-F3BC3A6BF61A}">
      <dgm:prSet/>
      <dgm:spPr/>
      <dgm:t>
        <a:bodyPr/>
        <a:lstStyle/>
        <a:p>
          <a:endParaRPr lang="en-US"/>
        </a:p>
      </dgm:t>
    </dgm:pt>
    <dgm:pt modelId="{B464B055-CCF5-4C8B-87AB-160D8BFD9DF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Have no derogatory notes on their public record</a:t>
          </a:r>
          <a:endParaRPr lang="en-US" dirty="0">
            <a:effectLst/>
          </a:endParaRPr>
        </a:p>
      </dgm:t>
    </dgm:pt>
    <dgm:pt modelId="{04AB26A7-F56C-45A1-8E94-8A1A604B216C}" type="parTrans" cxnId="{5E178A06-6379-405C-B2A9-FEB9EC3D2D6B}">
      <dgm:prSet/>
      <dgm:spPr/>
      <dgm:t>
        <a:bodyPr/>
        <a:lstStyle/>
        <a:p>
          <a:endParaRPr lang="en-US"/>
        </a:p>
      </dgm:t>
    </dgm:pt>
    <dgm:pt modelId="{F2B072D7-579B-4119-986B-D3680733411C}" type="sibTrans" cxnId="{5E178A06-6379-405C-B2A9-FEB9EC3D2D6B}">
      <dgm:prSet/>
      <dgm:spPr/>
      <dgm:t>
        <a:bodyPr/>
        <a:lstStyle/>
        <a:p>
          <a:endParaRPr lang="en-US"/>
        </a:p>
      </dgm:t>
    </dgm:pt>
    <dgm:pt modelId="{26E1411F-B9E2-4244-A339-B2415EAE8E6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A loan issued outside of December</a:t>
          </a:r>
          <a:endParaRPr lang="en-US" dirty="0">
            <a:effectLst/>
          </a:endParaRPr>
        </a:p>
      </dgm:t>
    </dgm:pt>
    <dgm:pt modelId="{CC8951B7-2E66-4202-8041-0ACA469A9BEB}" type="parTrans" cxnId="{736A8104-4C48-4D01-8B9D-E7AB1541817E}">
      <dgm:prSet/>
      <dgm:spPr/>
      <dgm:t>
        <a:bodyPr/>
        <a:lstStyle/>
        <a:p>
          <a:endParaRPr lang="en-US"/>
        </a:p>
      </dgm:t>
    </dgm:pt>
    <dgm:pt modelId="{2900B60D-0ABE-43A7-8FCC-71F1515CEE11}" type="sibTrans" cxnId="{736A8104-4C48-4D01-8B9D-E7AB1541817E}">
      <dgm:prSet/>
      <dgm:spPr/>
      <dgm:t>
        <a:bodyPr/>
        <a:lstStyle/>
        <a:p>
          <a:endParaRPr lang="en-US"/>
        </a:p>
      </dgm:t>
    </dgm:pt>
    <dgm:pt modelId="{4A9F1928-DE4B-4077-82D4-D0DBE62F566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CA" dirty="0">
              <a:effectLst/>
            </a:rPr>
            <a:t>A loan not issued for small business, renewable energy, moving, education or other</a:t>
          </a:r>
          <a:endParaRPr lang="en-US" dirty="0">
            <a:effectLst/>
          </a:endParaRPr>
        </a:p>
      </dgm:t>
    </dgm:pt>
    <dgm:pt modelId="{73FE6A31-81D0-4CCB-B7BF-8E95A8D6408F}" type="parTrans" cxnId="{8A4A0C70-0601-49C0-89BC-D43EBE0FD89C}">
      <dgm:prSet/>
      <dgm:spPr/>
      <dgm:t>
        <a:bodyPr/>
        <a:lstStyle/>
        <a:p>
          <a:endParaRPr lang="en-US"/>
        </a:p>
      </dgm:t>
    </dgm:pt>
    <dgm:pt modelId="{6F43CEEC-20ED-47AF-BA91-DA4E505AA423}" type="sibTrans" cxnId="{8A4A0C70-0601-49C0-89BC-D43EBE0FD89C}">
      <dgm:prSet/>
      <dgm:spPr/>
      <dgm:t>
        <a:bodyPr/>
        <a:lstStyle/>
        <a:p>
          <a:endParaRPr lang="en-US"/>
        </a:p>
      </dgm:t>
    </dgm:pt>
    <dgm:pt modelId="{B60FA36D-CBED-44C5-B6F0-B00439B59223}" type="pres">
      <dgm:prSet presAssocID="{CC4180D5-B654-447F-8CB3-82250055A14C}" presName="linear" presStyleCnt="0">
        <dgm:presLayoutVars>
          <dgm:animLvl val="lvl"/>
          <dgm:resizeHandles val="exact"/>
        </dgm:presLayoutVars>
      </dgm:prSet>
      <dgm:spPr/>
    </dgm:pt>
    <dgm:pt modelId="{2CF1A326-96B2-4411-B1B7-69B65704D1D4}" type="pres">
      <dgm:prSet presAssocID="{2ED4AD36-65CA-47AB-A590-F9D81F3EF2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44FA53F-C90C-460B-9709-477F334A7532}" type="pres">
      <dgm:prSet presAssocID="{2ED4AD36-65CA-47AB-A590-F9D81F3EF247}" presName="childText" presStyleLbl="revTx" presStyleIdx="0" presStyleCnt="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36A8104-4C48-4D01-8B9D-E7AB1541817E}" srcId="{2ED4AD36-65CA-47AB-A590-F9D81F3EF247}" destId="{26E1411F-B9E2-4244-A339-B2415EAE8E6B}" srcOrd="6" destOrd="0" parTransId="{CC8951B7-2E66-4202-8041-0ACA469A9BEB}" sibTransId="{2900B60D-0ABE-43A7-8FCC-71F1515CEE11}"/>
    <dgm:cxn modelId="{5E178A06-6379-405C-B2A9-FEB9EC3D2D6B}" srcId="{2ED4AD36-65CA-47AB-A590-F9D81F3EF247}" destId="{B464B055-CCF5-4C8B-87AB-160D8BFD9DFE}" srcOrd="5" destOrd="0" parTransId="{04AB26A7-F56C-45A1-8E94-8A1A604B216C}" sibTransId="{F2B072D7-579B-4119-986B-D3680733411C}"/>
    <dgm:cxn modelId="{3CD33708-B7D1-48AF-AAF5-E2AA92708644}" type="presOf" srcId="{6DEC3838-B63B-4E4F-847B-02D7951701C3}" destId="{D44FA53F-C90C-460B-9709-477F334A7532}" srcOrd="0" destOrd="2" presId="urn:microsoft.com/office/officeart/2005/8/layout/vList2"/>
    <dgm:cxn modelId="{30D0C836-21A1-47F7-BD70-EE6C1ACDF117}" type="presOf" srcId="{71BDF7FB-6DCE-41EC-81FE-398AD14264AB}" destId="{D44FA53F-C90C-460B-9709-477F334A7532}" srcOrd="0" destOrd="1" presId="urn:microsoft.com/office/officeart/2005/8/layout/vList2"/>
    <dgm:cxn modelId="{FB865C42-AA53-42D3-865C-4AA5E7F56DC1}" type="presOf" srcId="{CC4180D5-B654-447F-8CB3-82250055A14C}" destId="{B60FA36D-CBED-44C5-B6F0-B00439B59223}" srcOrd="0" destOrd="0" presId="urn:microsoft.com/office/officeart/2005/8/layout/vList2"/>
    <dgm:cxn modelId="{AF975046-D325-4B0B-84EC-3C03F7A165C4}" type="presOf" srcId="{4A9F1928-DE4B-4077-82D4-D0DBE62F5663}" destId="{D44FA53F-C90C-460B-9709-477F334A7532}" srcOrd="0" destOrd="7" presId="urn:microsoft.com/office/officeart/2005/8/layout/vList2"/>
    <dgm:cxn modelId="{C2529F46-C8F4-4487-9C57-9EB8400547ED}" type="presOf" srcId="{B0749285-4AC3-4E6C-A9E7-0B1B5B819CD5}" destId="{D44FA53F-C90C-460B-9709-477F334A7532}" srcOrd="0" destOrd="4" presId="urn:microsoft.com/office/officeart/2005/8/layout/vList2"/>
    <dgm:cxn modelId="{23D8216D-9BC2-42D9-87F7-65A7C72BE2E1}" srcId="{2ED4AD36-65CA-47AB-A590-F9D81F3EF247}" destId="{71BDF7FB-6DCE-41EC-81FE-398AD14264AB}" srcOrd="1" destOrd="0" parTransId="{F347AB03-CED1-4871-9F06-2E7CC690E3AC}" sibTransId="{10DCCB9A-7518-4D34-8CD4-C5291B924BBC}"/>
    <dgm:cxn modelId="{42B1946D-0108-4263-9060-C9DF3550E8C9}" srcId="{2ED4AD36-65CA-47AB-A590-F9D81F3EF247}" destId="{3C3430F5-1817-4F1B-B704-76348D4C674F}" srcOrd="3" destOrd="0" parTransId="{991A7AFD-7FD7-474E-866A-04E9A3BBBF73}" sibTransId="{863339C6-FEC2-47C0-A301-4D90AB07E6B1}"/>
    <dgm:cxn modelId="{8A4A0C70-0601-49C0-89BC-D43EBE0FD89C}" srcId="{2ED4AD36-65CA-47AB-A590-F9D81F3EF247}" destId="{4A9F1928-DE4B-4077-82D4-D0DBE62F5663}" srcOrd="7" destOrd="0" parTransId="{73FE6A31-81D0-4CCB-B7BF-8E95A8D6408F}" sibTransId="{6F43CEEC-20ED-47AF-BA91-DA4E505AA423}"/>
    <dgm:cxn modelId="{ED464C58-5983-4D60-8195-77F2D5DA20E9}" type="presOf" srcId="{B464B055-CCF5-4C8B-87AB-160D8BFD9DFE}" destId="{D44FA53F-C90C-460B-9709-477F334A7532}" srcOrd="0" destOrd="5" presId="urn:microsoft.com/office/officeart/2005/8/layout/vList2"/>
    <dgm:cxn modelId="{5FE5A17E-C997-4624-BC07-F05A7108982A}" srcId="{2ED4AD36-65CA-47AB-A590-F9D81F3EF247}" destId="{6DEC3838-B63B-4E4F-847B-02D7951701C3}" srcOrd="2" destOrd="0" parTransId="{5B1E24B2-F522-47EC-84A4-845AD7CA7CE1}" sibTransId="{428BE89B-A0E3-43DB-A350-0F5938371784}"/>
    <dgm:cxn modelId="{95E48F93-CB3B-49C4-82DD-FD2451B9796A}" srcId="{2ED4AD36-65CA-47AB-A590-F9D81F3EF247}" destId="{446275D9-659B-4484-BB57-91D6AE010CED}" srcOrd="0" destOrd="0" parTransId="{B932236B-3828-4653-8D1C-357D106125E7}" sibTransId="{7DC9D05B-47CE-4E33-8339-FB26ED13C354}"/>
    <dgm:cxn modelId="{700A2294-183D-4656-AEBC-F3BC3A6BF61A}" srcId="{2ED4AD36-65CA-47AB-A590-F9D81F3EF247}" destId="{B0749285-4AC3-4E6C-A9E7-0B1B5B819CD5}" srcOrd="4" destOrd="0" parTransId="{D57A7B52-BDBF-4966-83CD-1BEA9DB20FD8}" sibTransId="{657EE764-07EE-4890-90B3-2E058FDA38BC}"/>
    <dgm:cxn modelId="{BA23D4A3-8C80-4410-B1D2-564BBDDC7863}" type="presOf" srcId="{3C3430F5-1817-4F1B-B704-76348D4C674F}" destId="{D44FA53F-C90C-460B-9709-477F334A7532}" srcOrd="0" destOrd="3" presId="urn:microsoft.com/office/officeart/2005/8/layout/vList2"/>
    <dgm:cxn modelId="{3A1EBFBB-03CD-4055-9073-ECB7B4868A4E}" type="presOf" srcId="{2ED4AD36-65CA-47AB-A590-F9D81F3EF247}" destId="{2CF1A326-96B2-4411-B1B7-69B65704D1D4}" srcOrd="0" destOrd="0" presId="urn:microsoft.com/office/officeart/2005/8/layout/vList2"/>
    <dgm:cxn modelId="{A51A47D3-FE97-4FEB-808E-3A2AB71B068D}" srcId="{CC4180D5-B654-447F-8CB3-82250055A14C}" destId="{2ED4AD36-65CA-47AB-A590-F9D81F3EF247}" srcOrd="0" destOrd="0" parTransId="{FECE5811-1244-44F9-AA7B-5C3DA1E67FFC}" sibTransId="{2117D5FB-6BC0-4EC2-AB3A-2D3206F28371}"/>
    <dgm:cxn modelId="{EA26AAD4-BDCD-4A6A-9AD2-0EA785DC5A6D}" type="presOf" srcId="{26E1411F-B9E2-4244-A339-B2415EAE8E6B}" destId="{D44FA53F-C90C-460B-9709-477F334A7532}" srcOrd="0" destOrd="6" presId="urn:microsoft.com/office/officeart/2005/8/layout/vList2"/>
    <dgm:cxn modelId="{1FF162FC-BF00-4C64-A62D-B13FB6D9F3BD}" type="presOf" srcId="{446275D9-659B-4484-BB57-91D6AE010CED}" destId="{D44FA53F-C90C-460B-9709-477F334A7532}" srcOrd="0" destOrd="0" presId="urn:microsoft.com/office/officeart/2005/8/layout/vList2"/>
    <dgm:cxn modelId="{C258CE62-DEA7-4B6E-8A21-F18336163DD1}" type="presParOf" srcId="{B60FA36D-CBED-44C5-B6F0-B00439B59223}" destId="{2CF1A326-96B2-4411-B1B7-69B65704D1D4}" srcOrd="0" destOrd="0" presId="urn:microsoft.com/office/officeart/2005/8/layout/vList2"/>
    <dgm:cxn modelId="{13264CF9-16A5-4EAD-9864-BF7DA7EA9587}" type="presParOf" srcId="{B60FA36D-CBED-44C5-B6F0-B00439B59223}" destId="{D44FA53F-C90C-460B-9709-477F334A75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50B23-5692-497D-80D8-6280EC98D333}">
      <dsp:nvSpPr>
        <dsp:cNvPr id="0" name=""/>
        <dsp:cNvSpPr/>
      </dsp:nvSpPr>
      <dsp:spPr>
        <a:xfrm>
          <a:off x="0" y="0"/>
          <a:ext cx="5816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0E83-2A9C-4186-B3E1-5795D3195435}">
      <dsp:nvSpPr>
        <dsp:cNvPr id="0" name=""/>
        <dsp:cNvSpPr/>
      </dsp:nvSpPr>
      <dsp:spPr>
        <a:xfrm>
          <a:off x="0" y="0"/>
          <a:ext cx="5816750" cy="2785532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baseline="0" dirty="0"/>
            <a:t>A lending club is a peer to peer lending facility. Borrowers reach out directly to individuals lending money. </a:t>
          </a:r>
          <a:endParaRPr lang="en-US" sz="3800" kern="1200" dirty="0"/>
        </a:p>
      </dsp:txBody>
      <dsp:txXfrm>
        <a:off x="0" y="0"/>
        <a:ext cx="5816750" cy="2785532"/>
      </dsp:txXfrm>
    </dsp:sp>
    <dsp:sp modelId="{4F3AE539-056D-404C-839C-072C226BCBA9}">
      <dsp:nvSpPr>
        <dsp:cNvPr id="0" name=""/>
        <dsp:cNvSpPr/>
      </dsp:nvSpPr>
      <dsp:spPr>
        <a:xfrm>
          <a:off x="0" y="2785532"/>
          <a:ext cx="5816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01734-6C54-4397-B7D2-1641B9DBB854}">
      <dsp:nvSpPr>
        <dsp:cNvPr id="0" name=""/>
        <dsp:cNvSpPr/>
      </dsp:nvSpPr>
      <dsp:spPr>
        <a:xfrm>
          <a:off x="0" y="2785532"/>
          <a:ext cx="5816750" cy="2785532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With</a:t>
          </a:r>
          <a:r>
            <a:rPr lang="en-US" sz="3800" kern="1200" baseline="0" dirty="0"/>
            <a:t> any loan there is risk of default. This analysis seeks to highlight the biggest factors affecting loan repayment</a:t>
          </a:r>
          <a:endParaRPr lang="en-US" sz="3800" kern="1200" dirty="0"/>
        </a:p>
      </dsp:txBody>
      <dsp:txXfrm>
        <a:off x="0" y="2785532"/>
        <a:ext cx="5816750" cy="2785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1A326-96B2-4411-B1B7-69B65704D1D4}">
      <dsp:nvSpPr>
        <dsp:cNvPr id="0" name=""/>
        <dsp:cNvSpPr/>
      </dsp:nvSpPr>
      <dsp:spPr>
        <a:xfrm>
          <a:off x="0" y="58892"/>
          <a:ext cx="5926495" cy="10483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Default risk is lowered for applicants with:</a:t>
          </a: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1175" y="110067"/>
        <a:ext cx="5824145" cy="945970"/>
      </dsp:txXfrm>
    </dsp:sp>
    <dsp:sp modelId="{D44FA53F-C90C-460B-9709-477F334A7532}">
      <dsp:nvSpPr>
        <dsp:cNvPr id="0" name=""/>
        <dsp:cNvSpPr/>
      </dsp:nvSpPr>
      <dsp:spPr>
        <a:xfrm>
          <a:off x="0" y="1107212"/>
          <a:ext cx="5926495" cy="44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8816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Loan amounts below $12.3K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Income above 74K annually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Interest rates below 11% and 14% for 36 and 60 term loans respectively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Address outside of Nevada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They own home, rent or pay mortgage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Have no derogatory notes on their public record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A loan issued outside of December</a:t>
          </a:r>
          <a:endParaRPr lang="en-US" sz="2200" kern="120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 dirty="0">
              <a:effectLst/>
            </a:rPr>
            <a:t>A loan not issued for small business, renewable energy, moving, education or other</a:t>
          </a:r>
          <a:endParaRPr lang="en-US" sz="2200" kern="1200" dirty="0">
            <a:effectLst/>
          </a:endParaRPr>
        </a:p>
      </dsp:txBody>
      <dsp:txXfrm>
        <a:off x="215032" y="1322244"/>
        <a:ext cx="5496431" cy="397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0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4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8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2/5/2023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alculator on a notebook">
            <a:extLst>
              <a:ext uri="{FF2B5EF4-FFF2-40B4-BE49-F238E27FC236}">
                <a16:creationId xmlns:a16="http://schemas.microsoft.com/office/drawing/2014/main" id="{7B83098E-E54B-6879-F638-E01F60F86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AB58-F826-0B6B-FA6C-E56664EC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CA" sz="5600" dirty="0"/>
              <a:t>Lending Club Case Study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56081-1BCA-BCE4-3A69-465FAE4D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CA" sz="2800"/>
              <a:t>By Mickell Als</a:t>
            </a:r>
          </a:p>
        </p:txBody>
      </p:sp>
    </p:spTree>
    <p:extLst>
      <p:ext uri="{BB962C8B-B14F-4D97-AF65-F5344CB8AC3E}">
        <p14:creationId xmlns:p14="http://schemas.microsoft.com/office/powerpoint/2010/main" val="182051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894C-961B-20FE-4526-73ABB39E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BAD195-6C3F-16DA-3529-14DBAE67C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121" y="2418291"/>
            <a:ext cx="3646732" cy="4109110"/>
          </a:xfr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3660EFA-078F-3289-3D3F-9969864AD5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06" y="2497092"/>
            <a:ext cx="6240289" cy="25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3999C-15E0-9FBF-63DC-E2B89EF15738}"/>
              </a:ext>
            </a:extLst>
          </p:cNvPr>
          <p:cNvSpPr txBox="1"/>
          <p:nvPr/>
        </p:nvSpPr>
        <p:spPr>
          <a:xfrm>
            <a:off x="5040793" y="5149910"/>
            <a:ext cx="4704098" cy="1477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Applicants from Nevada defaulted nearly 22%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High default locations also tend to request amounts above the median of $9K</a:t>
            </a:r>
          </a:p>
        </p:txBody>
      </p:sp>
    </p:spTree>
    <p:extLst>
      <p:ext uri="{BB962C8B-B14F-4D97-AF65-F5344CB8AC3E}">
        <p14:creationId xmlns:p14="http://schemas.microsoft.com/office/powerpoint/2010/main" val="378184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22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89CD2-35E7-DBA3-6E3E-E4B859B4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D16427B-1E95-1240-D6B4-330ADB5DC70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911" y="287867"/>
            <a:ext cx="4115969" cy="30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7F1E-79CB-BF7C-3F62-5AA3B63EE6FC}"/>
              </a:ext>
            </a:extLst>
          </p:cNvPr>
          <p:cNvSpPr txBox="1"/>
          <p:nvPr/>
        </p:nvSpPr>
        <p:spPr>
          <a:xfrm>
            <a:off x="960120" y="3071909"/>
            <a:ext cx="4924426" cy="22422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Persons classed as Other for home ownership default more frequently and also request higher loan amounts.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Homeowners with a mortgages also take out larger loan amounts than all other groups but default less often.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166E3DC-68BA-0A29-DDD9-C7003A41BE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360" y="3504142"/>
            <a:ext cx="4287520" cy="30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1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3" name="Rectangle 1025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6030D-B182-4B0F-3070-D882905B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1084A95-D889-D038-BBBE-A3C47EF9C7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347" y="126509"/>
            <a:ext cx="4309534" cy="32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E7424-F5B0-46E6-B77A-03684246A398}"/>
              </a:ext>
            </a:extLst>
          </p:cNvPr>
          <p:cNvSpPr txBox="1"/>
          <p:nvPr/>
        </p:nvSpPr>
        <p:spPr>
          <a:xfrm>
            <a:off x="999722" y="3353858"/>
            <a:ext cx="4924426" cy="2218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  <a:effectLst/>
              </a:rPr>
              <a:t>Those with at least 1 derogatory note in their public record defaulted 22% of the time versus 14% for those with none.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  <a:effectLst/>
              </a:rPr>
              <a:t>Even though these borrowers tend to request lower amounts they still defaulted more often.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>
              <a:solidFill>
                <a:schemeClr val="tx1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2DAB2F3B-57D7-D274-A4B2-B60F9A75A2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346" y="3504141"/>
            <a:ext cx="4309533" cy="32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1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5269-7F6D-3C6A-A80C-C6A69CC8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FB334D-C435-C511-C8E0-87C172338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4848" y="2587625"/>
            <a:ext cx="2801852" cy="3594100"/>
          </a:xfr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B604749-2499-7CD0-4D8C-1F66551D7B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81" y="2375590"/>
            <a:ext cx="4814888" cy="25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A66F6-B260-9416-BF81-102173119A4B}"/>
              </a:ext>
            </a:extLst>
          </p:cNvPr>
          <p:cNvSpPr txBox="1"/>
          <p:nvPr/>
        </p:nvSpPr>
        <p:spPr>
          <a:xfrm>
            <a:off x="4008359" y="2757890"/>
            <a:ext cx="2752563" cy="1477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Small Business loans account for 27% of defaults even though they account for less than 5% of all loans.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C8A49-C5F3-1FD4-7035-9CA28E7534D8}"/>
              </a:ext>
            </a:extLst>
          </p:cNvPr>
          <p:cNvSpPr txBox="1"/>
          <p:nvPr/>
        </p:nvSpPr>
        <p:spPr>
          <a:xfrm>
            <a:off x="3873138" y="4974510"/>
            <a:ext cx="7987936" cy="17543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Of the top 5 most common reasons for taking a loan, only “other” default more than 15%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Debt consolidation, credit card, major purchase and home improvement loans are safer than small business, renewable energy, educational and moving loans</a:t>
            </a:r>
          </a:p>
        </p:txBody>
      </p:sp>
    </p:spTree>
    <p:extLst>
      <p:ext uri="{BB962C8B-B14F-4D97-AF65-F5344CB8AC3E}">
        <p14:creationId xmlns:p14="http://schemas.microsoft.com/office/powerpoint/2010/main" val="122599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74B40B-B9F5-B5A5-1942-7E259E24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1210" y="2536952"/>
            <a:ext cx="4818888" cy="89204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Non-Defaulters tend to have a Debt to Income Ratio of 5-20%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9BE98-C61C-5A1C-51EA-24148637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5F22885-281C-9496-1C24-56F52398EE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1" y="3593353"/>
            <a:ext cx="4345814" cy="312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5DF1D78-B600-3040-60EC-C834DCB57FA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63" y="3593353"/>
            <a:ext cx="4111411" cy="31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FE5C40-99C7-1FF4-C933-B6E82F4F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26" y="2536952"/>
            <a:ext cx="4818888" cy="89204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Defaulters tend to have a Debt to Income ratio of 10-25%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987CB-4DD8-13C8-A5C6-99D970054C61}"/>
              </a:ext>
            </a:extLst>
          </p:cNvPr>
          <p:cNvSpPr txBox="1"/>
          <p:nvPr/>
        </p:nvSpPr>
        <p:spPr>
          <a:xfrm flipH="1">
            <a:off x="5092796" y="4402526"/>
            <a:ext cx="1697025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Lower Debt to Income ratios are more likely to repay loans</a:t>
            </a:r>
          </a:p>
        </p:txBody>
      </p:sp>
    </p:spTree>
    <p:extLst>
      <p:ext uri="{BB962C8B-B14F-4D97-AF65-F5344CB8AC3E}">
        <p14:creationId xmlns:p14="http://schemas.microsoft.com/office/powerpoint/2010/main" val="167553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3" name="Rectangle 133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C3E45-D71D-DBF3-CC3D-69C98984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F3A0309-E8C1-0892-6892-42D02E038AE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1073" y="664433"/>
            <a:ext cx="4490749" cy="28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133F0-1446-41C5-4E6B-3E434525589A}"/>
              </a:ext>
            </a:extLst>
          </p:cNvPr>
          <p:cNvSpPr txBox="1"/>
          <p:nvPr/>
        </p:nvSpPr>
        <p:spPr>
          <a:xfrm>
            <a:off x="960120" y="3071909"/>
            <a:ext cx="4924426" cy="18115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Loans issued in December carry a higher mean value and default more frequently than loans issued in any other month.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chemeClr val="tx1"/>
                </a:solidFill>
              </a:rPr>
              <a:t>Holiday loans are risky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6E4ACBC-15B0-7C96-3CAB-973D16AC62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1944" y="3504142"/>
            <a:ext cx="4490749" cy="27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9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22F7A-878A-690B-B742-B7AE4F5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CA" sz="3600"/>
              <a:t>Conclusions</a:t>
            </a:r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3B16C882-CB66-13BC-8A39-0BA66501A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97016"/>
              </p:ext>
            </p:extLst>
          </p:nvPr>
        </p:nvGraphicFramePr>
        <p:xfrm>
          <a:off x="5302336" y="643467"/>
          <a:ext cx="5926496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860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64EE-C15A-09A7-824A-4B5AD34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CA" sz="51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058BC-F5B3-EE82-3629-6CD84032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029410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FD0E-571A-8241-8B1B-203B307E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Pervasive is Default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F15BBB-8800-C576-C86D-98879FA44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682" y="117804"/>
            <a:ext cx="4896040" cy="41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B72EC-60D6-8605-44EB-02D1D7719FB6}"/>
              </a:ext>
            </a:extLst>
          </p:cNvPr>
          <p:cNvSpPr txBox="1"/>
          <p:nvPr/>
        </p:nvSpPr>
        <p:spPr>
          <a:xfrm>
            <a:off x="6614200" y="4507856"/>
            <a:ext cx="4857751" cy="11885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pc="50" dirty="0">
                <a:solidFill>
                  <a:schemeClr val="tx1"/>
                </a:solidFill>
              </a:rPr>
              <a:t>Nearly 15% of loans through the lending club are charged off (defaulted). This resulted in a total value loss of almost $60 million.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347D1A-F647-6ACC-DBFF-365B9662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49" y="3067045"/>
            <a:ext cx="5388671" cy="34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1993-93E3-F336-797D-2E587E3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Loan Characteristics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02FA38-789A-C67D-C152-5DB23C887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6008"/>
            <a:ext cx="3588232" cy="28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8251C8-4DEA-B53D-0CC1-FDCED679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65" y="2385066"/>
            <a:ext cx="4180781" cy="2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686D7-40DD-3B56-9C01-AFF763BD74C1}"/>
              </a:ext>
            </a:extLst>
          </p:cNvPr>
          <p:cNvSpPr txBox="1"/>
          <p:nvPr/>
        </p:nvSpPr>
        <p:spPr>
          <a:xfrm>
            <a:off x="4205945" y="2690336"/>
            <a:ext cx="3220289" cy="16312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More than 80% of loans are issued in just 5 categories with debt consolidation accounting for 47% of all provided reasons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7DD7A-4A9C-DFDB-A55B-6582C1FC82B4}"/>
              </a:ext>
            </a:extLst>
          </p:cNvPr>
          <p:cNvSpPr txBox="1"/>
          <p:nvPr/>
        </p:nvSpPr>
        <p:spPr>
          <a:xfrm>
            <a:off x="4205944" y="4502350"/>
            <a:ext cx="3122507" cy="16312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tx1"/>
                </a:solidFill>
              </a:rPr>
              <a:t>Higher grade loans are more commonly issued to applicants with Grades A and B accounting for 57% of loans</a:t>
            </a:r>
          </a:p>
        </p:txBody>
      </p:sp>
    </p:spTree>
    <p:extLst>
      <p:ext uri="{BB962C8B-B14F-4D97-AF65-F5344CB8AC3E}">
        <p14:creationId xmlns:p14="http://schemas.microsoft.com/office/powerpoint/2010/main" val="30451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65C041-18A3-0038-241E-9E2D4486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Characteristics Continued</a:t>
            </a:r>
          </a:p>
        </p:txBody>
      </p:sp>
      <p:pic>
        <p:nvPicPr>
          <p:cNvPr id="307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FCE4EB2-36DD-475B-F661-27FD0335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053" y="174576"/>
            <a:ext cx="4967868" cy="31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2E624A47-E79F-100A-E91C-E28CE71B1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3071909"/>
            <a:ext cx="4924426" cy="279549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Most applicants have incomes lower than the dataset average of $60K.</a:t>
            </a:r>
          </a:p>
          <a:p>
            <a:r>
              <a:rPr lang="en-US" dirty="0">
                <a:solidFill>
                  <a:schemeClr val="tx1"/>
                </a:solidFill>
              </a:rPr>
              <a:t>Loans $5K and 10K are most frequently requested</a:t>
            </a:r>
          </a:p>
          <a:p>
            <a:r>
              <a:rPr lang="en-US" dirty="0">
                <a:solidFill>
                  <a:schemeClr val="tx1"/>
                </a:solidFill>
              </a:rPr>
              <a:t>Significant loan values occur ever $5000 </a:t>
            </a:r>
          </a:p>
        </p:txBody>
      </p:sp>
      <p:pic>
        <p:nvPicPr>
          <p:cNvPr id="3076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5B5847F-563A-5D89-3C4C-007F9FFA10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3614" y="3504142"/>
            <a:ext cx="5006426" cy="31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179C7F-A0BC-2ECD-F2E8-753C330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Default Risk Factors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05D3DD-16E9-C601-3C94-ECACABAB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071909"/>
            <a:ext cx="5185240" cy="220451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While higher loan amounts are less common, borrowers who requested &gt;$12.3K defaulted more frequently.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DBAF20-5D32-14CF-168E-649A52A86A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6174" y="664432"/>
            <a:ext cx="5185240" cy="486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7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862A-B988-FBD6-45F5-2076DE7C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5467-52F7-0EEB-D684-6A8A8017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29229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As one would expect, loans issued to persons with a lower annual income tend to default more frequently.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persons making less than $39K defaulted 18% of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Persons making &gt;$109K defaulted 10% of the time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28DCD1-9C2C-4BBD-5CC7-7CFA2479A70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0" y="2492587"/>
            <a:ext cx="5419098" cy="33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1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49D5-31ED-43EF-9DA2-3F90E34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011E9-CFF1-89AA-F9B2-5B3A6AEA8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When loan term and interest rate is considered.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36 Month term loans with interest &gt;11% default more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60 Month term loans with interest &gt;14% as well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BE309B-73D5-B8A8-9A24-626BC98A219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" y="2583371"/>
            <a:ext cx="6021271" cy="38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7E39-899A-1185-0335-97ACAB99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Risk Factors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D80DBF-D8FB-F3F4-83A0-E3E8FD6837B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5" y="2583371"/>
            <a:ext cx="4288895" cy="27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4177A1-CAD3-BCAD-09D8-C501D74F94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45" y="2403342"/>
            <a:ext cx="4525433" cy="29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3B6A6-A216-017A-C180-D2BB294E054B}"/>
              </a:ext>
            </a:extLst>
          </p:cNvPr>
          <p:cNvSpPr txBox="1"/>
          <p:nvPr/>
        </p:nvSpPr>
        <p:spPr>
          <a:xfrm>
            <a:off x="4511040" y="3537352"/>
            <a:ext cx="282310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Default risk increases as the loan grade decrease.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9B620-CD1E-2950-39CF-9E057F21A12A}"/>
              </a:ext>
            </a:extLst>
          </p:cNvPr>
          <p:cNvSpPr txBox="1"/>
          <p:nvPr/>
        </p:nvSpPr>
        <p:spPr>
          <a:xfrm>
            <a:off x="2816870" y="5476207"/>
            <a:ext cx="6555211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Lower grade loans also tend to have higher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Lower graded applicants are those with an already raised default risk and higher interest rates may further this risk.</a:t>
            </a:r>
          </a:p>
        </p:txBody>
      </p:sp>
    </p:spTree>
    <p:extLst>
      <p:ext uri="{BB962C8B-B14F-4D97-AF65-F5344CB8AC3E}">
        <p14:creationId xmlns:p14="http://schemas.microsoft.com/office/powerpoint/2010/main" val="375183714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43641"/>
      </a:dk2>
      <a:lt2>
        <a:srgbClr val="E2E5E8"/>
      </a:lt2>
      <a:accent1>
        <a:srgbClr val="BA9C7F"/>
      </a:accent1>
      <a:accent2>
        <a:srgbClr val="C59793"/>
      </a:accent2>
      <a:accent3>
        <a:srgbClr val="A6A27D"/>
      </a:accent3>
      <a:accent4>
        <a:srgbClr val="75ACAA"/>
      </a:accent4>
      <a:accent5>
        <a:srgbClr val="83A6BC"/>
      </a:accent5>
      <a:accent6>
        <a:srgbClr val="7F8BBA"/>
      </a:accent6>
      <a:hlink>
        <a:srgbClr val="5F84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Demi Cond</vt:lpstr>
      <vt:lpstr>Franklin Gothic Medium</vt:lpstr>
      <vt:lpstr>Wingdings</vt:lpstr>
      <vt:lpstr>JuxtaposeVTI</vt:lpstr>
      <vt:lpstr>Lending Club Case Study</vt:lpstr>
      <vt:lpstr>Problem Statement</vt:lpstr>
      <vt:lpstr>How Pervasive is Default</vt:lpstr>
      <vt:lpstr>The Loan Characteristics</vt:lpstr>
      <vt:lpstr>Characteristics Continued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Default Risk Factors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Mickell Als</dc:creator>
  <cp:lastModifiedBy>Mickell Als</cp:lastModifiedBy>
  <cp:revision>1</cp:revision>
  <dcterms:created xsi:type="dcterms:W3CDTF">2023-02-05T15:46:26Z</dcterms:created>
  <dcterms:modified xsi:type="dcterms:W3CDTF">2023-02-05T19:11:59Z</dcterms:modified>
</cp:coreProperties>
</file>