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CBC2F-9DEB-4EA6-9B11-0CC6F74C9CDC}" v="32" dt="2023-02-05T16:51:42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kell Als" userId="8f23b69a5ccd5904" providerId="LiveId" clId="{70DCBC2F-9DEB-4EA6-9B11-0CC6F74C9CDC}"/>
    <pc:docChg chg="undo custSel addSld delSld modSld">
      <pc:chgData name="Mickell Als" userId="8f23b69a5ccd5904" providerId="LiveId" clId="{70DCBC2F-9DEB-4EA6-9B11-0CC6F74C9CDC}" dt="2023-02-05T16:54:21.241" v="810" actId="700"/>
      <pc:docMkLst>
        <pc:docMk/>
      </pc:docMkLst>
      <pc:sldChg chg="addSp delSp modSp mod setBg">
        <pc:chgData name="Mickell Als" userId="8f23b69a5ccd5904" providerId="LiveId" clId="{70DCBC2F-9DEB-4EA6-9B11-0CC6F74C9CDC}" dt="2023-02-05T16:30:16.917" v="375" actId="26606"/>
        <pc:sldMkLst>
          <pc:docMk/>
          <pc:sldMk cId="683487117" sldId="257"/>
        </pc:sldMkLst>
        <pc:spChg chg="mod">
          <ac:chgData name="Mickell Als" userId="8f23b69a5ccd5904" providerId="LiveId" clId="{70DCBC2F-9DEB-4EA6-9B11-0CC6F74C9CDC}" dt="2023-02-05T16:29:56.405" v="372" actId="26606"/>
          <ac:spMkLst>
            <pc:docMk/>
            <pc:sldMk cId="683487117" sldId="257"/>
            <ac:spMk id="2" creationId="{B38F64EE-C15A-09A7-824A-4B5AD34CD664}"/>
          </ac:spMkLst>
        </pc:spChg>
        <pc:spChg chg="del">
          <ac:chgData name="Mickell Als" userId="8f23b69a5ccd5904" providerId="LiveId" clId="{70DCBC2F-9DEB-4EA6-9B11-0CC6F74C9CDC}" dt="2023-02-05T16:29:56.405" v="372" actId="26606"/>
          <ac:spMkLst>
            <pc:docMk/>
            <pc:sldMk cId="683487117" sldId="257"/>
            <ac:spMk id="3" creationId="{90089AF8-67BB-9D66-F0C3-D3D4D7C677FE}"/>
          </ac:spMkLst>
        </pc:spChg>
        <pc:spChg chg="add del">
          <ac:chgData name="Mickell Als" userId="8f23b69a5ccd5904" providerId="LiveId" clId="{70DCBC2F-9DEB-4EA6-9B11-0CC6F74C9CDC}" dt="2023-02-05T16:30:16.917" v="375" actId="26606"/>
          <ac:spMkLst>
            <pc:docMk/>
            <pc:sldMk cId="683487117" sldId="257"/>
            <ac:spMk id="9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6:30:16.917" v="375" actId="26606"/>
          <ac:spMkLst>
            <pc:docMk/>
            <pc:sldMk cId="683487117" sldId="257"/>
            <ac:spMk id="11" creationId="{245B42B6-26F8-4E25-839B-FB38F13BEFFC}"/>
          </ac:spMkLst>
        </pc:spChg>
        <pc:spChg chg="add del">
          <ac:chgData name="Mickell Als" userId="8f23b69a5ccd5904" providerId="LiveId" clId="{70DCBC2F-9DEB-4EA6-9B11-0CC6F74C9CDC}" dt="2023-02-05T16:30:16.899" v="374" actId="26606"/>
          <ac:spMkLst>
            <pc:docMk/>
            <pc:sldMk cId="683487117" sldId="257"/>
            <ac:spMk id="16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6:30:16.899" v="374" actId="26606"/>
          <ac:spMkLst>
            <pc:docMk/>
            <pc:sldMk cId="683487117" sldId="257"/>
            <ac:spMk id="18" creationId="{245B42B6-26F8-4E25-839B-FB38F13BEFFC}"/>
          </ac:spMkLst>
        </pc:spChg>
        <pc:spChg chg="add">
          <ac:chgData name="Mickell Als" userId="8f23b69a5ccd5904" providerId="LiveId" clId="{70DCBC2F-9DEB-4EA6-9B11-0CC6F74C9CDC}" dt="2023-02-05T16:30:16.917" v="375" actId="26606"/>
          <ac:spMkLst>
            <pc:docMk/>
            <pc:sldMk cId="683487117" sldId="257"/>
            <ac:spMk id="20" creationId="{EB6D1D7F-141C-4D8E-BFBA-D95B68E16385}"/>
          </ac:spMkLst>
        </pc:spChg>
        <pc:spChg chg="add">
          <ac:chgData name="Mickell Als" userId="8f23b69a5ccd5904" providerId="LiveId" clId="{70DCBC2F-9DEB-4EA6-9B11-0CC6F74C9CDC}" dt="2023-02-05T16:30:16.917" v="375" actId="26606"/>
          <ac:spMkLst>
            <pc:docMk/>
            <pc:sldMk cId="683487117" sldId="257"/>
            <ac:spMk id="21" creationId="{245B42B6-26F8-4E25-839B-FB38F13BEFFC}"/>
          </ac:spMkLst>
        </pc:spChg>
        <pc:graphicFrameChg chg="add mod modGraphic">
          <ac:chgData name="Mickell Als" userId="8f23b69a5ccd5904" providerId="LiveId" clId="{70DCBC2F-9DEB-4EA6-9B11-0CC6F74C9CDC}" dt="2023-02-05T16:30:16.917" v="375" actId="26606"/>
          <ac:graphicFrameMkLst>
            <pc:docMk/>
            <pc:sldMk cId="683487117" sldId="257"/>
            <ac:graphicFrameMk id="5" creationId="{87C058BC-F5B3-EE82-3629-6CD84032030E}"/>
          </ac:graphicFrameMkLst>
        </pc:graphicFrameChg>
      </pc:sldChg>
      <pc:sldChg chg="addSp modSp mod setBg">
        <pc:chgData name="Mickell Als" userId="8f23b69a5ccd5904" providerId="LiveId" clId="{70DCBC2F-9DEB-4EA6-9B11-0CC6F74C9CDC}" dt="2023-02-05T16:32:25.695" v="387" actId="14100"/>
        <pc:sldMkLst>
          <pc:docMk/>
          <pc:sldMk cId="3724907364" sldId="258"/>
        </pc:sldMkLst>
        <pc:spChg chg="mod">
          <ac:chgData name="Mickell Als" userId="8f23b69a5ccd5904" providerId="LiveId" clId="{70DCBC2F-9DEB-4EA6-9B11-0CC6F74C9CDC}" dt="2023-02-05T16:31:36.493" v="376" actId="26606"/>
          <ac:spMkLst>
            <pc:docMk/>
            <pc:sldMk cId="3724907364" sldId="258"/>
            <ac:spMk id="2" creationId="{BB1EFD0E-571A-8241-8B1B-203B307E8339}"/>
          </ac:spMkLst>
        </pc:spChg>
        <pc:spChg chg="mod">
          <ac:chgData name="Mickell Als" userId="8f23b69a5ccd5904" providerId="LiveId" clId="{70DCBC2F-9DEB-4EA6-9B11-0CC6F74C9CDC}" dt="2023-02-05T16:32:22.295" v="386" actId="1076"/>
          <ac:spMkLst>
            <pc:docMk/>
            <pc:sldMk cId="3724907364" sldId="258"/>
            <ac:spMk id="4" creationId="{FA7B72EC-60D6-8605-44EB-02D1D7719FB6}"/>
          </ac:spMkLst>
        </pc:spChg>
        <pc:spChg chg="add">
          <ac:chgData name="Mickell Als" userId="8f23b69a5ccd5904" providerId="LiveId" clId="{70DCBC2F-9DEB-4EA6-9B11-0CC6F74C9CDC}" dt="2023-02-05T16:31:36.493" v="376" actId="26606"/>
          <ac:spMkLst>
            <pc:docMk/>
            <pc:sldMk cId="3724907364" sldId="258"/>
            <ac:spMk id="1033" creationId="{EB6D1D7F-141C-4D8E-BFBA-D95B68E16385}"/>
          </ac:spMkLst>
        </pc:spChg>
        <pc:spChg chg="add">
          <ac:chgData name="Mickell Als" userId="8f23b69a5ccd5904" providerId="LiveId" clId="{70DCBC2F-9DEB-4EA6-9B11-0CC6F74C9CDC}" dt="2023-02-05T16:31:36.493" v="376" actId="26606"/>
          <ac:spMkLst>
            <pc:docMk/>
            <pc:sldMk cId="3724907364" sldId="258"/>
            <ac:spMk id="1035" creationId="{B7B54865-0417-4422-B63B-3E74C04CD741}"/>
          </ac:spMkLst>
        </pc:spChg>
        <pc:picChg chg="mod">
          <ac:chgData name="Mickell Als" userId="8f23b69a5ccd5904" providerId="LiveId" clId="{70DCBC2F-9DEB-4EA6-9B11-0CC6F74C9CDC}" dt="2023-02-05T16:32:25.695" v="387" actId="14100"/>
          <ac:picMkLst>
            <pc:docMk/>
            <pc:sldMk cId="3724907364" sldId="258"/>
            <ac:picMk id="1026" creationId="{94F15BBB-8800-C576-C86D-98879FA4469A}"/>
          </ac:picMkLst>
        </pc:picChg>
        <pc:picChg chg="mod ord">
          <ac:chgData name="Mickell Als" userId="8f23b69a5ccd5904" providerId="LiveId" clId="{70DCBC2F-9DEB-4EA6-9B11-0CC6F74C9CDC}" dt="2023-02-05T16:32:14.045" v="385" actId="14100"/>
          <ac:picMkLst>
            <pc:docMk/>
            <pc:sldMk cId="3724907364" sldId="258"/>
            <ac:picMk id="1028" creationId="{92347D1A-F647-6ACC-DBFF-365B96627D1B}"/>
          </ac:picMkLst>
        </pc:picChg>
      </pc:sldChg>
      <pc:sldChg chg="addSp delSp modSp mod modClrScheme chgLayout">
        <pc:chgData name="Mickell Als" userId="8f23b69a5ccd5904" providerId="LiveId" clId="{70DCBC2F-9DEB-4EA6-9B11-0CC6F74C9CDC}" dt="2023-02-05T16:34:01.272" v="389" actId="700"/>
        <pc:sldMkLst>
          <pc:docMk/>
          <pc:sldMk cId="3045159462" sldId="259"/>
        </pc:sldMkLst>
        <pc:spChg chg="mod ord">
          <ac:chgData name="Mickell Als" userId="8f23b69a5ccd5904" providerId="LiveId" clId="{70DCBC2F-9DEB-4EA6-9B11-0CC6F74C9CDC}" dt="2023-02-05T16:34:01.272" v="389" actId="700"/>
          <ac:spMkLst>
            <pc:docMk/>
            <pc:sldMk cId="3045159462" sldId="259"/>
            <ac:spMk id="2" creationId="{730F1993-93E3-F336-797D-2E587E30EE05}"/>
          </ac:spMkLst>
        </pc:spChg>
        <pc:spChg chg="del">
          <ac:chgData name="Mickell Als" userId="8f23b69a5ccd5904" providerId="LiveId" clId="{70DCBC2F-9DEB-4EA6-9B11-0CC6F74C9CDC}" dt="2023-02-05T16:11:35.517" v="0"/>
          <ac:spMkLst>
            <pc:docMk/>
            <pc:sldMk cId="3045159462" sldId="259"/>
            <ac:spMk id="3" creationId="{E7715F02-C10E-DC4E-FB0B-437E17B0A7A2}"/>
          </ac:spMkLst>
        </pc:spChg>
        <pc:spChg chg="add mod">
          <ac:chgData name="Mickell Als" userId="8f23b69a5ccd5904" providerId="LiveId" clId="{70DCBC2F-9DEB-4EA6-9B11-0CC6F74C9CDC}" dt="2023-02-05T16:16:48.210" v="213" actId="13822"/>
          <ac:spMkLst>
            <pc:docMk/>
            <pc:sldMk cId="3045159462" sldId="259"/>
            <ac:spMk id="4" creationId="{AF5686D7-40DD-3B56-9C01-AFF763BD74C1}"/>
          </ac:spMkLst>
        </pc:spChg>
        <pc:spChg chg="add mod">
          <ac:chgData name="Mickell Als" userId="8f23b69a5ccd5904" providerId="LiveId" clId="{70DCBC2F-9DEB-4EA6-9B11-0CC6F74C9CDC}" dt="2023-02-05T16:18:44.188" v="370" actId="13822"/>
          <ac:spMkLst>
            <pc:docMk/>
            <pc:sldMk cId="3045159462" sldId="259"/>
            <ac:spMk id="5" creationId="{EC47DD7A-4A9C-DFDB-A55B-6582C1FC82B4}"/>
          </ac:spMkLst>
        </pc:spChg>
        <pc:spChg chg="add del mod ord">
          <ac:chgData name="Mickell Als" userId="8f23b69a5ccd5904" providerId="LiveId" clId="{70DCBC2F-9DEB-4EA6-9B11-0CC6F74C9CDC}" dt="2023-02-05T16:34:01.272" v="389" actId="700"/>
          <ac:spMkLst>
            <pc:docMk/>
            <pc:sldMk cId="3045159462" sldId="259"/>
            <ac:spMk id="6" creationId="{CD1676A3-2E47-B962-86C2-5767E23D9293}"/>
          </ac:spMkLst>
        </pc:spChg>
        <pc:picChg chg="add mod ord">
          <ac:chgData name="Mickell Als" userId="8f23b69a5ccd5904" providerId="LiveId" clId="{70DCBC2F-9DEB-4EA6-9B11-0CC6F74C9CDC}" dt="2023-02-05T16:34:01.272" v="389" actId="700"/>
          <ac:picMkLst>
            <pc:docMk/>
            <pc:sldMk cId="3045159462" sldId="259"/>
            <ac:picMk id="2050" creationId="{ED02FA38-789A-C67D-C152-5DB23C887389}"/>
          </ac:picMkLst>
        </pc:picChg>
        <pc:picChg chg="add mod">
          <ac:chgData name="Mickell Als" userId="8f23b69a5ccd5904" providerId="LiveId" clId="{70DCBC2F-9DEB-4EA6-9B11-0CC6F74C9CDC}" dt="2023-02-05T16:14:16.423" v="9" actId="1076"/>
          <ac:picMkLst>
            <pc:docMk/>
            <pc:sldMk cId="3045159462" sldId="259"/>
            <ac:picMk id="2052" creationId="{9C8251C8-4DEA-B53D-0CC1-FDCED679F0A0}"/>
          </ac:picMkLst>
        </pc:picChg>
      </pc:sldChg>
      <pc:sldChg chg="new del">
        <pc:chgData name="Mickell Als" userId="8f23b69a5ccd5904" providerId="LiveId" clId="{70DCBC2F-9DEB-4EA6-9B11-0CC6F74C9CDC}" dt="2023-02-05T16:34:23.336" v="392" actId="2696"/>
        <pc:sldMkLst>
          <pc:docMk/>
          <pc:sldMk cId="4137533255" sldId="260"/>
        </pc:sldMkLst>
      </pc:sldChg>
      <pc:sldChg chg="addSp delSp modSp new mod setBg modClrScheme chgLayout">
        <pc:chgData name="Mickell Als" userId="8f23b69a5ccd5904" providerId="LiveId" clId="{70DCBC2F-9DEB-4EA6-9B11-0CC6F74C9CDC}" dt="2023-02-05T16:51:42.049" v="777" actId="14100"/>
        <pc:sldMkLst>
          <pc:docMk/>
          <pc:sldMk cId="409101721" sldId="261"/>
        </pc:sldMkLst>
        <pc:spChg chg="del mod ord">
          <ac:chgData name="Mickell Als" userId="8f23b69a5ccd5904" providerId="LiveId" clId="{70DCBC2F-9DEB-4EA6-9B11-0CC6F74C9CDC}" dt="2023-02-05T16:36:20.275" v="393" actId="700"/>
          <ac:spMkLst>
            <pc:docMk/>
            <pc:sldMk cId="409101721" sldId="261"/>
            <ac:spMk id="2" creationId="{DE973BDC-7DA2-8E56-5E3A-2B63526277EF}"/>
          </ac:spMkLst>
        </pc:spChg>
        <pc:spChg chg="del mod ord">
          <ac:chgData name="Mickell Als" userId="8f23b69a5ccd5904" providerId="LiveId" clId="{70DCBC2F-9DEB-4EA6-9B11-0CC6F74C9CDC}" dt="2023-02-05T16:36:20.275" v="393" actId="700"/>
          <ac:spMkLst>
            <pc:docMk/>
            <pc:sldMk cId="409101721" sldId="261"/>
            <ac:spMk id="3" creationId="{42746178-D7F8-045D-B0CD-A04E254DDCB5}"/>
          </ac:spMkLst>
        </pc:spChg>
        <pc:spChg chg="del mod ord">
          <ac:chgData name="Mickell Als" userId="8f23b69a5ccd5904" providerId="LiveId" clId="{70DCBC2F-9DEB-4EA6-9B11-0CC6F74C9CDC}" dt="2023-02-05T16:36:20.275" v="393" actId="700"/>
          <ac:spMkLst>
            <pc:docMk/>
            <pc:sldMk cId="409101721" sldId="261"/>
            <ac:spMk id="4" creationId="{DC8047FD-760F-32CA-58BA-9F7B56DFE475}"/>
          </ac:spMkLst>
        </pc:spChg>
        <pc:spChg chg="add mod or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5" creationId="{9765C041-18A3-0038-241E-9E2D44863652}"/>
          </ac:spMkLst>
        </pc:spChg>
        <pc:spChg chg="add del mod ord">
          <ac:chgData name="Mickell Als" userId="8f23b69a5ccd5904" providerId="LiveId" clId="{70DCBC2F-9DEB-4EA6-9B11-0CC6F74C9CDC}" dt="2023-02-05T16:47:06.806" v="422"/>
          <ac:spMkLst>
            <pc:docMk/>
            <pc:sldMk cId="409101721" sldId="261"/>
            <ac:spMk id="6" creationId="{A364FEAD-EA4E-9801-76C8-66C2747ECBB4}"/>
          </ac:spMkLst>
        </pc:spChg>
        <pc:spChg chg="add del mod ord">
          <ac:chgData name="Mickell Als" userId="8f23b69a5ccd5904" providerId="LiveId" clId="{70DCBC2F-9DEB-4EA6-9B11-0CC6F74C9CDC}" dt="2023-02-05T16:47:21.054" v="425"/>
          <ac:spMkLst>
            <pc:docMk/>
            <pc:sldMk cId="409101721" sldId="261"/>
            <ac:spMk id="7" creationId="{DA95D896-DEC8-809A-95D2-61EF92B44D27}"/>
          </ac:spMkLst>
        </pc:spChg>
        <pc:spChg chg="add mod">
          <ac:chgData name="Mickell Als" userId="8f23b69a5ccd5904" providerId="LiveId" clId="{70DCBC2F-9DEB-4EA6-9B11-0CC6F74C9CDC}" dt="2023-02-05T16:51:08.091" v="772" actId="20577"/>
          <ac:spMkLst>
            <pc:docMk/>
            <pc:sldMk cId="409101721" sldId="261"/>
            <ac:spMk id="3080" creationId="{2E624A47-E79F-100A-E91C-E28CE71B161A}"/>
          </ac:spMkLst>
        </pc:spChg>
        <pc:spChg chg="ad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3083" creationId="{1D153959-30FA-4987-A094-7243641F474B}"/>
          </ac:spMkLst>
        </pc:spChg>
        <pc:spChg chg="ad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3085" creationId="{EB6D1D7F-141C-4D8E-BFBA-D95B68E16385}"/>
          </ac:spMkLst>
        </pc:spChg>
        <pc:spChg chg="ad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3087" creationId="{B7B54865-0417-4422-B63B-3E74C04CD741}"/>
          </ac:spMkLst>
        </pc:spChg>
        <pc:picChg chg="add mod">
          <ac:chgData name="Mickell Als" userId="8f23b69a5ccd5904" providerId="LiveId" clId="{70DCBC2F-9DEB-4EA6-9B11-0CC6F74C9CDC}" dt="2023-02-05T16:51:42.049" v="777" actId="14100"/>
          <ac:picMkLst>
            <pc:docMk/>
            <pc:sldMk cId="409101721" sldId="261"/>
            <ac:picMk id="3074" creationId="{0FCE4EB2-36DD-475B-F661-27FD0335CA45}"/>
          </ac:picMkLst>
        </pc:picChg>
        <pc:picChg chg="add mod">
          <ac:chgData name="Mickell Als" userId="8f23b69a5ccd5904" providerId="LiveId" clId="{70DCBC2F-9DEB-4EA6-9B11-0CC6F74C9CDC}" dt="2023-02-05T16:51:37.219" v="776" actId="14100"/>
          <ac:picMkLst>
            <pc:docMk/>
            <pc:sldMk cId="409101721" sldId="261"/>
            <ac:picMk id="3076" creationId="{C5B5847F-563A-5D89-3C4C-007F9FFA10A8}"/>
          </ac:picMkLst>
        </pc:picChg>
      </pc:sldChg>
      <pc:sldChg chg="addSp delSp modSp new mod modClrScheme chgLayout">
        <pc:chgData name="Mickell Als" userId="8f23b69a5ccd5904" providerId="LiveId" clId="{70DCBC2F-9DEB-4EA6-9B11-0CC6F74C9CDC}" dt="2023-02-05T16:54:21.241" v="810" actId="700"/>
        <pc:sldMkLst>
          <pc:docMk/>
          <pc:sldMk cId="1347171374" sldId="262"/>
        </pc:sldMkLst>
        <pc:spChg chg="del mod ord">
          <ac:chgData name="Mickell Als" userId="8f23b69a5ccd5904" providerId="LiveId" clId="{70DCBC2F-9DEB-4EA6-9B11-0CC6F74C9CDC}" dt="2023-02-05T16:53:45.535" v="779" actId="700"/>
          <ac:spMkLst>
            <pc:docMk/>
            <pc:sldMk cId="1347171374" sldId="262"/>
            <ac:spMk id="2" creationId="{3C4A8A17-1DBE-44AB-48D7-0E34FADC6B63}"/>
          </ac:spMkLst>
        </pc:spChg>
        <pc:spChg chg="del mod ord">
          <ac:chgData name="Mickell Als" userId="8f23b69a5ccd5904" providerId="LiveId" clId="{70DCBC2F-9DEB-4EA6-9B11-0CC6F74C9CDC}" dt="2023-02-05T16:53:45.535" v="779" actId="700"/>
          <ac:spMkLst>
            <pc:docMk/>
            <pc:sldMk cId="1347171374" sldId="262"/>
            <ac:spMk id="3" creationId="{114DB56A-6256-6794-070F-C91DE1762C7A}"/>
          </ac:spMkLst>
        </pc:spChg>
        <pc:spChg chg="del">
          <ac:chgData name="Mickell Als" userId="8f23b69a5ccd5904" providerId="LiveId" clId="{70DCBC2F-9DEB-4EA6-9B11-0CC6F74C9CDC}" dt="2023-02-05T16:53:45.535" v="779" actId="700"/>
          <ac:spMkLst>
            <pc:docMk/>
            <pc:sldMk cId="1347171374" sldId="262"/>
            <ac:spMk id="4" creationId="{02857B78-A001-3E35-5D8F-7F8718310968}"/>
          </ac:spMkLst>
        </pc:spChg>
        <pc:spChg chg="add mod ord">
          <ac:chgData name="Mickell Als" userId="8f23b69a5ccd5904" providerId="LiveId" clId="{70DCBC2F-9DEB-4EA6-9B11-0CC6F74C9CDC}" dt="2023-02-05T16:54:21.241" v="810" actId="700"/>
          <ac:spMkLst>
            <pc:docMk/>
            <pc:sldMk cId="1347171374" sldId="262"/>
            <ac:spMk id="5" creationId="{12179C7F-A0BC-2ECD-F2E8-753C330AE19A}"/>
          </ac:spMkLst>
        </pc:spChg>
        <pc:spChg chg="add del mod ord">
          <ac:chgData name="Mickell Als" userId="8f23b69a5ccd5904" providerId="LiveId" clId="{70DCBC2F-9DEB-4EA6-9B11-0CC6F74C9CDC}" dt="2023-02-05T16:54:21.241" v="810" actId="700"/>
          <ac:spMkLst>
            <pc:docMk/>
            <pc:sldMk cId="1347171374" sldId="262"/>
            <ac:spMk id="6" creationId="{56E7644B-A3AF-DBCB-A62C-629D85FE1CC7}"/>
          </ac:spMkLst>
        </pc:spChg>
        <pc:spChg chg="add mod ord">
          <ac:chgData name="Mickell Als" userId="8f23b69a5ccd5904" providerId="LiveId" clId="{70DCBC2F-9DEB-4EA6-9B11-0CC6F74C9CDC}" dt="2023-02-05T16:54:21.241" v="810" actId="700"/>
          <ac:spMkLst>
            <pc:docMk/>
            <pc:sldMk cId="1347171374" sldId="262"/>
            <ac:spMk id="7" creationId="{6905D3DD-16E9-C601-3C94-ECACABAB4809}"/>
          </ac:spMkLst>
        </pc:spChg>
        <pc:spChg chg="add mod ord">
          <ac:chgData name="Mickell Als" userId="8f23b69a5ccd5904" providerId="LiveId" clId="{70DCBC2F-9DEB-4EA6-9B11-0CC6F74C9CDC}" dt="2023-02-05T16:54:21.241" v="810" actId="700"/>
          <ac:spMkLst>
            <pc:docMk/>
            <pc:sldMk cId="1347171374" sldId="262"/>
            <ac:spMk id="8" creationId="{691A6FB6-6F65-CC3C-ECF4-C22530232ED9}"/>
          </ac:spMkLst>
        </pc:spChg>
        <pc:spChg chg="add mod ord">
          <ac:chgData name="Mickell Als" userId="8f23b69a5ccd5904" providerId="LiveId" clId="{70DCBC2F-9DEB-4EA6-9B11-0CC6F74C9CDC}" dt="2023-02-05T16:54:21.241" v="810" actId="700"/>
          <ac:spMkLst>
            <pc:docMk/>
            <pc:sldMk cId="1347171374" sldId="262"/>
            <ac:spMk id="9" creationId="{D065132D-9399-98B3-302F-145EDC965A43}"/>
          </ac:spMkLst>
        </pc:spChg>
        <pc:spChg chg="add mod ord">
          <ac:chgData name="Mickell Als" userId="8f23b69a5ccd5904" providerId="LiveId" clId="{70DCBC2F-9DEB-4EA6-9B11-0CC6F74C9CDC}" dt="2023-02-05T16:54:21.241" v="810" actId="700"/>
          <ac:spMkLst>
            <pc:docMk/>
            <pc:sldMk cId="1347171374" sldId="262"/>
            <ac:spMk id="10" creationId="{2E9FEC8C-CB39-CC8C-594E-0E84ABE8961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C19BB-1F55-4E57-804F-62DDEAD4FA55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EBE5B9-E955-4187-A9E7-23872A725F01}">
      <dgm:prSet/>
      <dgm:spPr/>
      <dgm:t>
        <a:bodyPr/>
        <a:lstStyle/>
        <a:p>
          <a:r>
            <a:rPr lang="en-CA" baseline="0"/>
            <a:t>A lending club is a peer to peer lending facility where borrowers can reach out directly to a lender without the need for a bank to provide the loan. </a:t>
          </a:r>
          <a:endParaRPr lang="en-US"/>
        </a:p>
      </dgm:t>
    </dgm:pt>
    <dgm:pt modelId="{15C219C2-26DA-4622-A474-49CC4F0A1FC6}" type="parTrans" cxnId="{328B1597-D407-4EF3-9431-7E2C48018F02}">
      <dgm:prSet/>
      <dgm:spPr/>
      <dgm:t>
        <a:bodyPr/>
        <a:lstStyle/>
        <a:p>
          <a:endParaRPr lang="en-US"/>
        </a:p>
      </dgm:t>
    </dgm:pt>
    <dgm:pt modelId="{0395A7CE-EE26-45BD-A332-81BBDA0DE584}" type="sibTrans" cxnId="{328B1597-D407-4EF3-9431-7E2C48018F02}">
      <dgm:prSet/>
      <dgm:spPr/>
      <dgm:t>
        <a:bodyPr/>
        <a:lstStyle/>
        <a:p>
          <a:endParaRPr lang="en-US"/>
        </a:p>
      </dgm:t>
    </dgm:pt>
    <dgm:pt modelId="{8A986D94-2EA4-4EBF-80F3-C37B171E2AC3}">
      <dgm:prSet/>
      <dgm:spPr/>
      <dgm:t>
        <a:bodyPr/>
        <a:lstStyle/>
        <a:p>
          <a:r>
            <a:rPr lang="en-CA" baseline="0"/>
            <a:t>Special considerations need to be taken to ensure the lender will be repaid. With the risk of default being more severe for an individual lender versus a large bank, lenders should be aware of specific factors which can increase the default risk of a specific borrower. </a:t>
          </a:r>
          <a:endParaRPr lang="en-US"/>
        </a:p>
      </dgm:t>
    </dgm:pt>
    <dgm:pt modelId="{46920895-BE9E-4676-BC99-E77670B3DFD4}" type="parTrans" cxnId="{B4F0DA49-9426-42B9-89F0-09E05CFD4CDE}">
      <dgm:prSet/>
      <dgm:spPr/>
      <dgm:t>
        <a:bodyPr/>
        <a:lstStyle/>
        <a:p>
          <a:endParaRPr lang="en-US"/>
        </a:p>
      </dgm:t>
    </dgm:pt>
    <dgm:pt modelId="{72B31CC2-388A-40DF-960E-91C6C199450F}" type="sibTrans" cxnId="{B4F0DA49-9426-42B9-89F0-09E05CFD4CDE}">
      <dgm:prSet/>
      <dgm:spPr/>
      <dgm:t>
        <a:bodyPr/>
        <a:lstStyle/>
        <a:p>
          <a:endParaRPr lang="en-US"/>
        </a:p>
      </dgm:t>
    </dgm:pt>
    <dgm:pt modelId="{2F3F05CC-5E4B-4974-AF47-201A4BC0CDDF}" type="pres">
      <dgm:prSet presAssocID="{5ACC19BB-1F55-4E57-804F-62DDEAD4FA55}" presName="vert0" presStyleCnt="0">
        <dgm:presLayoutVars>
          <dgm:dir/>
          <dgm:animOne val="branch"/>
          <dgm:animLvl val="lvl"/>
        </dgm:presLayoutVars>
      </dgm:prSet>
      <dgm:spPr/>
    </dgm:pt>
    <dgm:pt modelId="{130897BF-0263-47B4-9522-54B0BE0B05E6}" type="pres">
      <dgm:prSet presAssocID="{42EBE5B9-E955-4187-A9E7-23872A725F01}" presName="thickLine" presStyleLbl="alignNode1" presStyleIdx="0" presStyleCnt="2"/>
      <dgm:spPr/>
    </dgm:pt>
    <dgm:pt modelId="{6DD861F8-596D-4D69-9C07-C1F2C5D7D912}" type="pres">
      <dgm:prSet presAssocID="{42EBE5B9-E955-4187-A9E7-23872A725F01}" presName="horz1" presStyleCnt="0"/>
      <dgm:spPr/>
    </dgm:pt>
    <dgm:pt modelId="{00277C57-B76B-4B26-8AA5-4D5D7797088B}" type="pres">
      <dgm:prSet presAssocID="{42EBE5B9-E955-4187-A9E7-23872A725F01}" presName="tx1" presStyleLbl="revTx" presStyleIdx="0" presStyleCnt="2"/>
      <dgm:spPr/>
    </dgm:pt>
    <dgm:pt modelId="{1A775945-AA32-44ED-B522-EBBE3F48EB93}" type="pres">
      <dgm:prSet presAssocID="{42EBE5B9-E955-4187-A9E7-23872A725F01}" presName="vert1" presStyleCnt="0"/>
      <dgm:spPr/>
    </dgm:pt>
    <dgm:pt modelId="{338C89F9-61B5-421B-8344-74DD120EAB7C}" type="pres">
      <dgm:prSet presAssocID="{8A986D94-2EA4-4EBF-80F3-C37B171E2AC3}" presName="thickLine" presStyleLbl="alignNode1" presStyleIdx="1" presStyleCnt="2"/>
      <dgm:spPr/>
    </dgm:pt>
    <dgm:pt modelId="{90AC13E4-598B-4C18-8DB9-71D2B99EDDA2}" type="pres">
      <dgm:prSet presAssocID="{8A986D94-2EA4-4EBF-80F3-C37B171E2AC3}" presName="horz1" presStyleCnt="0"/>
      <dgm:spPr/>
    </dgm:pt>
    <dgm:pt modelId="{10D16E01-2687-49B1-A6E6-67503C16C906}" type="pres">
      <dgm:prSet presAssocID="{8A986D94-2EA4-4EBF-80F3-C37B171E2AC3}" presName="tx1" presStyleLbl="revTx" presStyleIdx="1" presStyleCnt="2"/>
      <dgm:spPr/>
    </dgm:pt>
    <dgm:pt modelId="{0F3F1A58-B406-47A5-B722-70217FF2D057}" type="pres">
      <dgm:prSet presAssocID="{8A986D94-2EA4-4EBF-80F3-C37B171E2AC3}" presName="vert1" presStyleCnt="0"/>
      <dgm:spPr/>
    </dgm:pt>
  </dgm:ptLst>
  <dgm:cxnLst>
    <dgm:cxn modelId="{716BEA16-BD26-492D-A495-1DDA4F0789C3}" type="presOf" srcId="{5ACC19BB-1F55-4E57-804F-62DDEAD4FA55}" destId="{2F3F05CC-5E4B-4974-AF47-201A4BC0CDDF}" srcOrd="0" destOrd="0" presId="urn:microsoft.com/office/officeart/2008/layout/LinedList"/>
    <dgm:cxn modelId="{09DD1549-074E-474B-B062-71C2C41CBFC9}" type="presOf" srcId="{42EBE5B9-E955-4187-A9E7-23872A725F01}" destId="{00277C57-B76B-4B26-8AA5-4D5D7797088B}" srcOrd="0" destOrd="0" presId="urn:microsoft.com/office/officeart/2008/layout/LinedList"/>
    <dgm:cxn modelId="{B4F0DA49-9426-42B9-89F0-09E05CFD4CDE}" srcId="{5ACC19BB-1F55-4E57-804F-62DDEAD4FA55}" destId="{8A986D94-2EA4-4EBF-80F3-C37B171E2AC3}" srcOrd="1" destOrd="0" parTransId="{46920895-BE9E-4676-BC99-E77670B3DFD4}" sibTransId="{72B31CC2-388A-40DF-960E-91C6C199450F}"/>
    <dgm:cxn modelId="{328B1597-D407-4EF3-9431-7E2C48018F02}" srcId="{5ACC19BB-1F55-4E57-804F-62DDEAD4FA55}" destId="{42EBE5B9-E955-4187-A9E7-23872A725F01}" srcOrd="0" destOrd="0" parTransId="{15C219C2-26DA-4622-A474-49CC4F0A1FC6}" sibTransId="{0395A7CE-EE26-45BD-A332-81BBDA0DE584}"/>
    <dgm:cxn modelId="{73C90898-50B0-4B31-B4A3-0016ADD16187}" type="presOf" srcId="{8A986D94-2EA4-4EBF-80F3-C37B171E2AC3}" destId="{10D16E01-2687-49B1-A6E6-67503C16C906}" srcOrd="0" destOrd="0" presId="urn:microsoft.com/office/officeart/2008/layout/LinedList"/>
    <dgm:cxn modelId="{114F2B5D-92CE-4E2D-84A2-303029A9E57E}" type="presParOf" srcId="{2F3F05CC-5E4B-4974-AF47-201A4BC0CDDF}" destId="{130897BF-0263-47B4-9522-54B0BE0B05E6}" srcOrd="0" destOrd="0" presId="urn:microsoft.com/office/officeart/2008/layout/LinedList"/>
    <dgm:cxn modelId="{CC6BDFCF-2C85-45AE-9BF9-5E2F86EFFB9A}" type="presParOf" srcId="{2F3F05CC-5E4B-4974-AF47-201A4BC0CDDF}" destId="{6DD861F8-596D-4D69-9C07-C1F2C5D7D912}" srcOrd="1" destOrd="0" presId="urn:microsoft.com/office/officeart/2008/layout/LinedList"/>
    <dgm:cxn modelId="{99CD4F92-97ED-4B0B-BD97-6155292C6CE0}" type="presParOf" srcId="{6DD861F8-596D-4D69-9C07-C1F2C5D7D912}" destId="{00277C57-B76B-4B26-8AA5-4D5D7797088B}" srcOrd="0" destOrd="0" presId="urn:microsoft.com/office/officeart/2008/layout/LinedList"/>
    <dgm:cxn modelId="{2495A314-CF4F-4818-B483-23B3D772AE6D}" type="presParOf" srcId="{6DD861F8-596D-4D69-9C07-C1F2C5D7D912}" destId="{1A775945-AA32-44ED-B522-EBBE3F48EB93}" srcOrd="1" destOrd="0" presId="urn:microsoft.com/office/officeart/2008/layout/LinedList"/>
    <dgm:cxn modelId="{055235D5-E1B1-4543-A544-B2551BBC3A9B}" type="presParOf" srcId="{2F3F05CC-5E4B-4974-AF47-201A4BC0CDDF}" destId="{338C89F9-61B5-421B-8344-74DD120EAB7C}" srcOrd="2" destOrd="0" presId="urn:microsoft.com/office/officeart/2008/layout/LinedList"/>
    <dgm:cxn modelId="{E6F227EE-3DE0-4A6D-911C-297F6B7C98DC}" type="presParOf" srcId="{2F3F05CC-5E4B-4974-AF47-201A4BC0CDDF}" destId="{90AC13E4-598B-4C18-8DB9-71D2B99EDDA2}" srcOrd="3" destOrd="0" presId="urn:microsoft.com/office/officeart/2008/layout/LinedList"/>
    <dgm:cxn modelId="{8C069AD3-852F-4061-9C3A-4258282D7D58}" type="presParOf" srcId="{90AC13E4-598B-4C18-8DB9-71D2B99EDDA2}" destId="{10D16E01-2687-49B1-A6E6-67503C16C906}" srcOrd="0" destOrd="0" presId="urn:microsoft.com/office/officeart/2008/layout/LinedList"/>
    <dgm:cxn modelId="{73839BFA-BDEA-448F-AF0F-69A1F8F1B6CF}" type="presParOf" srcId="{90AC13E4-598B-4C18-8DB9-71D2B99EDDA2}" destId="{0F3F1A58-B406-47A5-B722-70217FF2D0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897BF-0263-47B4-9522-54B0BE0B05E6}">
      <dsp:nvSpPr>
        <dsp:cNvPr id="0" name=""/>
        <dsp:cNvSpPr/>
      </dsp:nvSpPr>
      <dsp:spPr>
        <a:xfrm>
          <a:off x="0" y="0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277C57-B76B-4B26-8AA5-4D5D7797088B}">
      <dsp:nvSpPr>
        <dsp:cNvPr id="0" name=""/>
        <dsp:cNvSpPr/>
      </dsp:nvSpPr>
      <dsp:spPr>
        <a:xfrm>
          <a:off x="0" y="0"/>
          <a:ext cx="10267950" cy="168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baseline="0"/>
            <a:t>A lending club is a peer to peer lending facility where borrowers can reach out directly to a lender without the need for a bank to provide the loan. </a:t>
          </a:r>
          <a:endParaRPr lang="en-US" sz="2700" kern="1200"/>
        </a:p>
      </dsp:txBody>
      <dsp:txXfrm>
        <a:off x="0" y="0"/>
        <a:ext cx="10267950" cy="1682207"/>
      </dsp:txXfrm>
    </dsp:sp>
    <dsp:sp modelId="{338C89F9-61B5-421B-8344-74DD120EAB7C}">
      <dsp:nvSpPr>
        <dsp:cNvPr id="0" name=""/>
        <dsp:cNvSpPr/>
      </dsp:nvSpPr>
      <dsp:spPr>
        <a:xfrm>
          <a:off x="0" y="1682207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1478355"/>
                <a:satOff val="106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478355"/>
                <a:satOff val="106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478355"/>
                <a:satOff val="106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478355"/>
              <a:satOff val="106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16E01-2687-49B1-A6E6-67503C16C906}">
      <dsp:nvSpPr>
        <dsp:cNvPr id="0" name=""/>
        <dsp:cNvSpPr/>
      </dsp:nvSpPr>
      <dsp:spPr>
        <a:xfrm>
          <a:off x="0" y="1682207"/>
          <a:ext cx="10267950" cy="168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baseline="0"/>
            <a:t>Special considerations need to be taken to ensure the lender will be repaid. With the risk of default being more severe for an individual lender versus a large bank, lenders should be aware of specific factors which can increase the default risk of a specific borrower. </a:t>
          </a:r>
          <a:endParaRPr lang="en-US" sz="2700" kern="1200"/>
        </a:p>
      </dsp:txBody>
      <dsp:txXfrm>
        <a:off x="0" y="1682207"/>
        <a:ext cx="10267950" cy="1682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8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0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9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1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46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8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alculator on a notebook">
            <a:extLst>
              <a:ext uri="{FF2B5EF4-FFF2-40B4-BE49-F238E27FC236}">
                <a16:creationId xmlns:a16="http://schemas.microsoft.com/office/drawing/2014/main" id="{7B83098E-E54B-6879-F638-E01F60F86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AB58-F826-0B6B-FA6C-E56664EC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CA" sz="5600" dirty="0"/>
              <a:t>Lending Club Case Study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56081-1BCA-BCE4-3A69-465FAE4D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CA" sz="2800"/>
              <a:t>By Mickell Als</a:t>
            </a:r>
          </a:p>
        </p:txBody>
      </p:sp>
    </p:spTree>
    <p:extLst>
      <p:ext uri="{BB962C8B-B14F-4D97-AF65-F5344CB8AC3E}">
        <p14:creationId xmlns:p14="http://schemas.microsoft.com/office/powerpoint/2010/main" val="182051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F64EE-C15A-09A7-824A-4B5AD34C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CA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058BC-F5B3-EE82-3629-6CD840320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4194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48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EFD0E-571A-8241-8B1B-203B307E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Pervasive is Default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15BBB-8800-C576-C86D-98879FA44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1682" y="117804"/>
            <a:ext cx="4896040" cy="41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7B72EC-60D6-8605-44EB-02D1D7719FB6}"/>
              </a:ext>
            </a:extLst>
          </p:cNvPr>
          <p:cNvSpPr txBox="1"/>
          <p:nvPr/>
        </p:nvSpPr>
        <p:spPr>
          <a:xfrm>
            <a:off x="6614200" y="4507856"/>
            <a:ext cx="4857751" cy="11885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>
                <a:solidFill>
                  <a:schemeClr val="tx1"/>
                </a:solidFill>
              </a:rPr>
              <a:t>Nearly 15% of loans through the lending club are charged off (defaulted). This resulted in a total value loss of almost $60 million.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347D1A-F647-6ACC-DBFF-365B9662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49" y="3067045"/>
            <a:ext cx="5388671" cy="34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0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1993-93E3-F336-797D-2E587E30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Loan Characteristics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02FA38-789A-C67D-C152-5DB23C887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6008"/>
            <a:ext cx="3588232" cy="28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8251C8-4DEA-B53D-0CC1-FDCED679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65" y="2385066"/>
            <a:ext cx="4180781" cy="2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686D7-40DD-3B56-9C01-AFF763BD74C1}"/>
              </a:ext>
            </a:extLst>
          </p:cNvPr>
          <p:cNvSpPr txBox="1"/>
          <p:nvPr/>
        </p:nvSpPr>
        <p:spPr>
          <a:xfrm>
            <a:off x="4205945" y="2690336"/>
            <a:ext cx="3122507" cy="1477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More than 80% of loans are issued in just 5 categories with debt consolidation accounting for 47% of all provided reasons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7DD7A-4A9C-DFDB-A55B-6582C1FC82B4}"/>
              </a:ext>
            </a:extLst>
          </p:cNvPr>
          <p:cNvSpPr txBox="1"/>
          <p:nvPr/>
        </p:nvSpPr>
        <p:spPr>
          <a:xfrm>
            <a:off x="4205944" y="4502350"/>
            <a:ext cx="3122507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Higher grade loans are more commonly issued to applicants with Grades A and B accounting for 57% of loans</a:t>
            </a:r>
          </a:p>
        </p:txBody>
      </p:sp>
    </p:spTree>
    <p:extLst>
      <p:ext uri="{BB962C8B-B14F-4D97-AF65-F5344CB8AC3E}">
        <p14:creationId xmlns:p14="http://schemas.microsoft.com/office/powerpoint/2010/main" val="30451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65C041-18A3-0038-241E-9E2D4486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Characteristics Cont’D</a:t>
            </a:r>
          </a:p>
        </p:txBody>
      </p:sp>
      <p:pic>
        <p:nvPicPr>
          <p:cNvPr id="307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FCE4EB2-36DD-475B-F661-27FD0335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9053" y="174576"/>
            <a:ext cx="4967868" cy="312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2E624A47-E79F-100A-E91C-E28CE71B1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3071909"/>
            <a:ext cx="4924426" cy="279549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Most applicants have incomes lower than the dataset average of $60K.</a:t>
            </a:r>
          </a:p>
          <a:p>
            <a:r>
              <a:rPr lang="en-US" dirty="0"/>
              <a:t>Most loans requested are $10K or less.</a:t>
            </a:r>
          </a:p>
          <a:p>
            <a:r>
              <a:rPr lang="en-US" dirty="0"/>
              <a:t>Loans $5K and 10K are most frequently requested</a:t>
            </a:r>
          </a:p>
        </p:txBody>
      </p:sp>
      <p:pic>
        <p:nvPicPr>
          <p:cNvPr id="3076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5B5847F-563A-5D89-3C4C-007F9FFA10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3614" y="3504142"/>
            <a:ext cx="5006426" cy="31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05D3DD-16E9-C601-3C94-ECACABAB4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1A6FB6-6F65-CC3C-ECF4-C22530232E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65132D-9399-98B3-302F-145EDC965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9FEC8C-CB39-CC8C-594E-0E84ABE896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179C7F-A0BC-2ECD-F2E8-753C330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</p:spTree>
    <p:extLst>
      <p:ext uri="{BB962C8B-B14F-4D97-AF65-F5344CB8AC3E}">
        <p14:creationId xmlns:p14="http://schemas.microsoft.com/office/powerpoint/2010/main" val="134717137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243641"/>
      </a:dk2>
      <a:lt2>
        <a:srgbClr val="E2E5E8"/>
      </a:lt2>
      <a:accent1>
        <a:srgbClr val="BA9C7F"/>
      </a:accent1>
      <a:accent2>
        <a:srgbClr val="C59793"/>
      </a:accent2>
      <a:accent3>
        <a:srgbClr val="A6A27D"/>
      </a:accent3>
      <a:accent4>
        <a:srgbClr val="75ACAA"/>
      </a:accent4>
      <a:accent5>
        <a:srgbClr val="83A6BC"/>
      </a:accent5>
      <a:accent6>
        <a:srgbClr val="7F8BBA"/>
      </a:accent6>
      <a:hlink>
        <a:srgbClr val="5F84A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Lending Club Case Study</vt:lpstr>
      <vt:lpstr>Problem Statement</vt:lpstr>
      <vt:lpstr>How Pervasive is Default</vt:lpstr>
      <vt:lpstr>The Loan Characteristics</vt:lpstr>
      <vt:lpstr>Characteristics Cont’D</vt:lpstr>
      <vt:lpstr>Default Risk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Mickell Als</dc:creator>
  <cp:lastModifiedBy>Mickell Als</cp:lastModifiedBy>
  <cp:revision>1</cp:revision>
  <dcterms:created xsi:type="dcterms:W3CDTF">2023-02-05T15:46:26Z</dcterms:created>
  <dcterms:modified xsi:type="dcterms:W3CDTF">2023-02-05T16:54:30Z</dcterms:modified>
</cp:coreProperties>
</file>