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DE9-C75A-C8AB-927C-D75322CA7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1DEA4-D3BD-73D8-A0BF-B31553283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9E26-5807-00AC-A909-E0DB222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FF28-E376-CD81-5A47-D8FE4C47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28B2-9600-42DA-3419-1774A6C3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9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29C-04B4-7323-8152-9263EE6B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3019C-CAA9-4A92-AF79-35DC7FC7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EE20-6518-21FB-F7E2-9CA74D91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B728-6C47-8CFE-8CD3-87A777F1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85C1-8AE2-33E9-78B7-2D1CEE90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97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2E027-06D9-7DD7-6DFF-B8C94324A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90C34-57DF-C975-5D9D-376FC5E8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713E-B7E6-A515-C59F-0ECEDE33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41935-2626-837B-CB6C-65A9992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5E74-C2D4-2A3D-7B30-8F5CC6D9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3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5C8-54BF-3E89-646B-3FAA5463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5542-BEFC-C68D-102A-E5E08BD4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983D-D83A-B7EE-7B07-DDE517BC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0557-A7A2-E7E1-23EB-ADC0A491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165C-8404-9CFD-6738-FA173A1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77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1F55-CD25-4842-4E88-711AB0A2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F141A-182C-2420-B358-7C6DA6C5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1ED5-FB16-E74B-0A4E-8A24A930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36C0-921D-1B30-CA3F-C7E6B77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A7ED-17B3-843F-B4CD-B0508350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91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7EEF-4ED6-195E-F94B-156C5804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AF2D-757E-78A4-1C6E-B7B9AA991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6260D-C907-8270-8217-8F292DC0C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C354-742E-BFE0-F3A5-2CE82B6D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2170D-4427-8B66-8736-D69F3721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3A736-DBC3-F6B6-B6EF-A1F178DE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95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2242-1B26-3DA8-0B8B-6F370A10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477E-CD6F-2A48-45BB-BB039B88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4C5C7-A434-4EFD-70F0-728962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DEEE-A3C7-EAB3-3670-6EDA7BF0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5AFB4-34F9-1D5E-B13B-8D6C96A3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EDD0D-9339-AFF8-82A8-8487EE9D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E6B95-05C9-4AF7-8D67-8B8D27A7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C7539-5A6D-A457-D7A2-6E35F8ED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8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B3-5919-18C1-CA3F-75BA62A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1E991-ADF4-E4BD-E7DB-29934A9C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EC580-249F-6F9C-4A59-C9848B3A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0E1B5-9E84-1AB9-ED25-0324EC92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53822-E4FB-840D-D33A-398F4DB7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3219A-63FE-A405-99A0-63852456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C154-992F-3F9D-EF58-CC886C4C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7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7217-FFDB-2CA3-1FBC-6EF96398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82E5-2DE6-00F2-6F42-A0AE19879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A635F-9A6B-41A0-F4DF-BBD234EC0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A9CEA-F8EF-EAB2-4B29-7BFE9797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3030-B24C-054C-3D55-E4CFE4F2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B4B9-A355-A2C3-5CD3-CA32CCFF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80B9-D1B7-AB67-AE44-0D50E43B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2C894-786A-74F6-4751-154FF0B38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9CA6-8AE9-6F00-D7E2-AC50B055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67F68-97CF-A707-4F91-6D48F1C5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F6A26-B558-C002-AC7B-970FA4B8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D5D9-AEF8-176C-FFD5-C771E135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8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689C4-E992-BC79-78B3-DCC03137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9255-F5D1-7CB5-4123-4658A4F6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3E68-F414-46BC-66B7-5D78B223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AFDF-3A15-478F-AE0A-CE312CA54FCA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FB7F-8058-5ED6-7C0B-22D823A31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6C8D-4919-FE02-4CC2-7E1733E3E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C426-BC60-4647-B1C4-B09201F62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F4DF-BACA-E36B-53F6-06A32D29B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78156-DD9D-5FA1-08CB-FDEB828FB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2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58D71-1C59-712C-7EB5-9DA14A37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40" y="0"/>
            <a:ext cx="508952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057718-C28A-9DA9-509B-9135C60678A6}"/>
              </a:ext>
            </a:extLst>
          </p:cNvPr>
          <p:cNvCxnSpPr/>
          <p:nvPr/>
        </p:nvCxnSpPr>
        <p:spPr>
          <a:xfrm flipH="1" flipV="1">
            <a:off x="4218709" y="1787236"/>
            <a:ext cx="1080655" cy="716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F9015D-C52D-FCDD-5675-403C2DF77301}"/>
              </a:ext>
            </a:extLst>
          </p:cNvPr>
          <p:cNvCxnSpPr/>
          <p:nvPr/>
        </p:nvCxnSpPr>
        <p:spPr>
          <a:xfrm flipH="1" flipV="1">
            <a:off x="4218708" y="2145722"/>
            <a:ext cx="1080655" cy="716973"/>
          </a:xfrm>
          <a:prstGeom prst="straightConnector1">
            <a:avLst/>
          </a:prstGeom>
          <a:ln w="38100">
            <a:solidFill>
              <a:srgbClr val="E13D6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C8D18-A7B4-0BD4-5C7A-40D7EE5ADE5E}"/>
              </a:ext>
            </a:extLst>
          </p:cNvPr>
          <p:cNvCxnSpPr>
            <a:cxnSpLocks/>
          </p:cNvCxnSpPr>
          <p:nvPr/>
        </p:nvCxnSpPr>
        <p:spPr>
          <a:xfrm flipV="1">
            <a:off x="7290955" y="5413664"/>
            <a:ext cx="1021772" cy="547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967D6B-B514-7D0A-7B12-760C51320C7A}"/>
              </a:ext>
            </a:extLst>
          </p:cNvPr>
          <p:cNvCxnSpPr>
            <a:cxnSpLocks/>
          </p:cNvCxnSpPr>
          <p:nvPr/>
        </p:nvCxnSpPr>
        <p:spPr>
          <a:xfrm flipV="1">
            <a:off x="7152410" y="5808518"/>
            <a:ext cx="1233054" cy="523009"/>
          </a:xfrm>
          <a:prstGeom prst="straightConnector1">
            <a:avLst/>
          </a:prstGeom>
          <a:ln w="38100">
            <a:solidFill>
              <a:srgbClr val="E13D6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1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未佳 小林</dc:creator>
  <cp:lastModifiedBy>未佳 小林</cp:lastModifiedBy>
  <cp:revision>1</cp:revision>
  <dcterms:created xsi:type="dcterms:W3CDTF">2025-01-22T04:54:37Z</dcterms:created>
  <dcterms:modified xsi:type="dcterms:W3CDTF">2025-01-22T04:56:23Z</dcterms:modified>
</cp:coreProperties>
</file>