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4" d="100"/>
          <a:sy n="74" d="100"/>
        </p:scale>
        <p:origin x="1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4CD85-2E03-F68E-3793-DC54D7BA2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サイトの構成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C55B41-DF6B-F0D6-0F0A-D311E485F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Github.io</a:t>
            </a:r>
            <a:r>
              <a:rPr kumimoji="1" lang="ja-JP" altLang="en-US" dirty="0"/>
              <a:t>の構成案を考える</a:t>
            </a:r>
          </a:p>
        </p:txBody>
      </p:sp>
    </p:spTree>
    <p:extLst>
      <p:ext uri="{BB962C8B-B14F-4D97-AF65-F5344CB8AC3E}">
        <p14:creationId xmlns:p14="http://schemas.microsoft.com/office/powerpoint/2010/main" val="37994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F481F3D-DE10-217B-A0C5-CDC45BABAF9B}"/>
              </a:ext>
            </a:extLst>
          </p:cNvPr>
          <p:cNvSpPr/>
          <p:nvPr/>
        </p:nvSpPr>
        <p:spPr>
          <a:xfrm>
            <a:off x="492369" y="633046"/>
            <a:ext cx="3768132" cy="5074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Index.html</a:t>
            </a:r>
          </a:p>
          <a:p>
            <a:pPr algn="ctr"/>
            <a:r>
              <a:rPr kumimoji="1" lang="ja-JP" altLang="en-US" dirty="0"/>
              <a:t>ホーム（目次）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>
                <a:solidFill>
                  <a:schemeClr val="accent6"/>
                </a:solidFill>
              </a:rPr>
              <a:t>日記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星回り</a:t>
            </a:r>
            <a:endParaRPr kumimoji="1" lang="en-US" altLang="ja-JP" dirty="0">
              <a:solidFill>
                <a:schemeClr val="accent4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3"/>
                </a:solidFill>
              </a:rPr>
              <a:t>コーディング</a:t>
            </a:r>
            <a:endParaRPr kumimoji="1" lang="en-US" altLang="ja-JP" dirty="0">
              <a:solidFill>
                <a:schemeClr val="accent3"/>
              </a:solidFill>
            </a:endParaRPr>
          </a:p>
          <a:p>
            <a:pPr algn="ctr"/>
            <a:r>
              <a:rPr kumimoji="1" lang="ja-JP" altLang="en-US" dirty="0"/>
              <a:t>本</a:t>
            </a:r>
            <a:endParaRPr kumimoji="1" lang="en-US" altLang="ja-JP" dirty="0"/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意見箱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自己紹介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座右の銘</a:t>
            </a:r>
            <a:endParaRPr kumimoji="1" lang="en-US" altLang="ja-JP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ja-JP" altLang="en-US" dirty="0"/>
              <a:t>二ーバーの祈り</a:t>
            </a:r>
            <a:endParaRPr kumimoji="1" lang="en-US" altLang="ja-JP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ja-JP" altLang="en-US" dirty="0"/>
              <a:t>アクシズ教の教え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（アクア様の写真切り抜き？）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A099684-E4D6-AE34-458B-A04DC5C5B145}"/>
              </a:ext>
            </a:extLst>
          </p:cNvPr>
          <p:cNvSpPr/>
          <p:nvPr/>
        </p:nvSpPr>
        <p:spPr>
          <a:xfrm>
            <a:off x="5174901" y="452177"/>
            <a:ext cx="3034602" cy="16881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Index1_utf8.html</a:t>
            </a:r>
          </a:p>
          <a:p>
            <a:pPr algn="ctr"/>
            <a:r>
              <a:rPr kumimoji="1" lang="ja-JP" altLang="en-US" dirty="0"/>
              <a:t>情報機器概論で書いた</a:t>
            </a:r>
            <a:r>
              <a:rPr kumimoji="1" lang="en-US" altLang="ja-JP" dirty="0"/>
              <a:t>2021/5</a:t>
            </a:r>
            <a:r>
              <a:rPr kumimoji="1" lang="ja-JP" altLang="en-US" dirty="0"/>
              <a:t>月の日記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81EB906D-CA92-3A43-B112-0D13878253F2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733152" y="1296238"/>
            <a:ext cx="2441749" cy="753626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9BEAF4-49EC-A4DC-AD75-A57EA0FB57AA}"/>
              </a:ext>
            </a:extLst>
          </p:cNvPr>
          <p:cNvSpPr/>
          <p:nvPr/>
        </p:nvSpPr>
        <p:spPr>
          <a:xfrm>
            <a:off x="8631533" y="452177"/>
            <a:ext cx="2763298" cy="1276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Stars</a:t>
            </a:r>
            <a:r>
              <a:rPr kumimoji="1" lang="ja-JP" altLang="en-US" dirty="0"/>
              <a:t>ディレクトリへ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開発中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6D574836-310E-5B8E-B5E0-C0DD9F7C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733152" y="1728317"/>
            <a:ext cx="7280030" cy="635558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B322946-8871-4CC8-2808-7DC426CF29A9}"/>
              </a:ext>
            </a:extLst>
          </p:cNvPr>
          <p:cNvSpPr/>
          <p:nvPr/>
        </p:nvSpPr>
        <p:spPr>
          <a:xfrm>
            <a:off x="5174901" y="2775857"/>
            <a:ext cx="3014506" cy="97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Html_css</a:t>
            </a:r>
            <a:r>
              <a:rPr kumimoji="1" lang="ja-JP" altLang="en-US" dirty="0"/>
              <a:t>ディレクトリへ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Practice.html</a:t>
            </a: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C258BB9B-4B39-1532-0DE2-99E10F7E987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155182" y="2572378"/>
            <a:ext cx="2019719" cy="690824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DDB8CA-A744-DC9C-939F-9E8187BF75CF}"/>
              </a:ext>
            </a:extLst>
          </p:cNvPr>
          <p:cNvSpPr/>
          <p:nvPr/>
        </p:nvSpPr>
        <p:spPr>
          <a:xfrm>
            <a:off x="5174901" y="4175090"/>
            <a:ext cx="2863780" cy="1145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Mail.html</a:t>
            </a:r>
            <a:endParaRPr kumimoji="1" lang="ja-JP" altLang="en-US" dirty="0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74F9D780-472F-0418-14DF-4376F562F29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733152" y="3175279"/>
            <a:ext cx="2441749" cy="15725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156DA1-55CC-B7BE-4469-6869C73B5BD9}"/>
              </a:ext>
            </a:extLst>
          </p:cNvPr>
          <p:cNvSpPr txBox="1"/>
          <p:nvPr/>
        </p:nvSpPr>
        <p:spPr>
          <a:xfrm>
            <a:off x="4330840" y="5838092"/>
            <a:ext cx="7646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800" dirty="0"/>
              <a:t>現在のリポジトリの構成</a:t>
            </a:r>
          </a:p>
        </p:txBody>
      </p:sp>
    </p:spTree>
    <p:extLst>
      <p:ext uri="{BB962C8B-B14F-4D97-AF65-F5344CB8AC3E}">
        <p14:creationId xmlns:p14="http://schemas.microsoft.com/office/powerpoint/2010/main" val="166202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0BE96-454F-0829-E2C4-36A0B412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現在の状況</a:t>
            </a:r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59F4E28D-C9DD-AE45-A337-B8A4D108C3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244" b="6244"/>
          <a:stretch>
            <a:fillRect/>
          </a:stretch>
        </p:blipFill>
        <p:spPr/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F44176-48CF-7DBC-F962-471F8E0C7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一番初めの表示される</a:t>
            </a:r>
            <a:r>
              <a:rPr lang="en-US" altLang="ja-JP" dirty="0"/>
              <a:t>index.html</a:t>
            </a:r>
            <a:r>
              <a:rPr lang="ja-JP" altLang="en-US" dirty="0"/>
              <a:t>の様子。</a:t>
            </a:r>
            <a:endParaRPr lang="en-US" altLang="ja-JP" dirty="0"/>
          </a:p>
          <a:p>
            <a:r>
              <a:rPr lang="ja-JP" altLang="en-US" dirty="0"/>
              <a:t>ボタンはホバーすると虹色に光る設定。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464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ABB2E-7A53-D95A-7B9E-67DB1A8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計画 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5CBB90D-3B1A-207B-F818-5E7FEEF97D92}"/>
              </a:ext>
            </a:extLst>
          </p:cNvPr>
          <p:cNvSpPr/>
          <p:nvPr/>
        </p:nvSpPr>
        <p:spPr>
          <a:xfrm>
            <a:off x="4809392" y="2100432"/>
            <a:ext cx="2019719" cy="14444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Index.html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CC49D97-56A3-6F92-EF25-06FFCAC257EB}"/>
              </a:ext>
            </a:extLst>
          </p:cNvPr>
          <p:cNvSpPr/>
          <p:nvPr/>
        </p:nvSpPr>
        <p:spPr>
          <a:xfrm>
            <a:off x="3334377" y="3415308"/>
            <a:ext cx="1306286" cy="105507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星回り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71B0A5-750C-D785-7426-55D35CD24E32}"/>
              </a:ext>
            </a:extLst>
          </p:cNvPr>
          <p:cNvSpPr/>
          <p:nvPr/>
        </p:nvSpPr>
        <p:spPr>
          <a:xfrm>
            <a:off x="3180965" y="2139661"/>
            <a:ext cx="1306286" cy="105507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日記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8FCA0A2-2738-4D78-1B3E-E230F3BE03EF}"/>
              </a:ext>
            </a:extLst>
          </p:cNvPr>
          <p:cNvSpPr/>
          <p:nvPr/>
        </p:nvSpPr>
        <p:spPr>
          <a:xfrm>
            <a:off x="7395587" y="2139661"/>
            <a:ext cx="1306286" cy="10550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意見箱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9B03BB9-6B4A-6202-B61D-6E26D76178B2}"/>
              </a:ext>
            </a:extLst>
          </p:cNvPr>
          <p:cNvSpPr/>
          <p:nvPr/>
        </p:nvSpPr>
        <p:spPr>
          <a:xfrm>
            <a:off x="7077808" y="3533250"/>
            <a:ext cx="1306286" cy="105507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本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B8AFE9E-E878-A2BE-F261-51A8A240C2E9}"/>
              </a:ext>
            </a:extLst>
          </p:cNvPr>
          <p:cNvSpPr/>
          <p:nvPr/>
        </p:nvSpPr>
        <p:spPr>
          <a:xfrm>
            <a:off x="4762919" y="3851946"/>
            <a:ext cx="2201845" cy="105507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コーディング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3F3C5B1-972D-FF0F-6218-9CF250B8914A}"/>
              </a:ext>
            </a:extLst>
          </p:cNvPr>
          <p:cNvSpPr/>
          <p:nvPr/>
        </p:nvSpPr>
        <p:spPr>
          <a:xfrm>
            <a:off x="422031" y="2283485"/>
            <a:ext cx="2255226" cy="105507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動的にしたい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内容に気を付ける</a:t>
            </a:r>
            <a:endParaRPr kumimoji="1" lang="en-US" altLang="ja-JP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6EE2E93-64E6-1604-396D-960AAD95CF02}"/>
              </a:ext>
            </a:extLst>
          </p:cNvPr>
          <p:cNvSpPr/>
          <p:nvPr/>
        </p:nvSpPr>
        <p:spPr>
          <a:xfrm>
            <a:off x="388430" y="3595763"/>
            <a:ext cx="2438611" cy="281504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ホロスコープをど真ん中に表示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&gt;&gt; </a:t>
            </a:r>
            <a:r>
              <a:rPr kumimoji="1" lang="ja-JP" altLang="en-US" dirty="0"/>
              <a:t>エフェメリスなる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を使う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ヘリオも一緒に表示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解析図・サビアンも同時表示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機械学習のためのデータも集める</a:t>
            </a:r>
            <a:endParaRPr kumimoji="1" lang="en-US" altLang="ja-JP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E1133EF-56CD-119A-602F-91D4F702446E}"/>
              </a:ext>
            </a:extLst>
          </p:cNvPr>
          <p:cNvSpPr/>
          <p:nvPr/>
        </p:nvSpPr>
        <p:spPr>
          <a:xfrm>
            <a:off x="3659693" y="5192408"/>
            <a:ext cx="4408297" cy="142396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Html/</a:t>
            </a:r>
            <a:r>
              <a:rPr kumimoji="1" lang="en-US" altLang="ja-JP" dirty="0" err="1"/>
              <a:t>css</a:t>
            </a:r>
            <a:r>
              <a:rPr kumimoji="1" lang="en-US" altLang="ja-JP" dirty="0"/>
              <a:t>/Node.js</a:t>
            </a:r>
            <a:r>
              <a:rPr kumimoji="1" lang="ja-JP" altLang="en-US" dirty="0"/>
              <a:t>を利用したデザイン一覧を作成</a:t>
            </a:r>
            <a:endParaRPr kumimoji="1" lang="en-US" altLang="ja-JP" dirty="0"/>
          </a:p>
          <a:p>
            <a:pPr algn="ctr"/>
            <a:r>
              <a:rPr kumimoji="1" lang="en-US" altLang="ja-JP" dirty="0" err="1"/>
              <a:t>openprocessing</a:t>
            </a:r>
            <a:r>
              <a:rPr kumimoji="1" lang="ja-JP" altLang="en-US" dirty="0"/>
              <a:t>でのギャラリー</a:t>
            </a:r>
            <a:endParaRPr kumimoji="1"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ACBAF88-D7C7-AC85-1B4F-392ED77C6196}"/>
              </a:ext>
            </a:extLst>
          </p:cNvPr>
          <p:cNvCxnSpPr>
            <a:stCxn id="10" idx="3"/>
            <a:endCxn id="5" idx="2"/>
          </p:cNvCxnSpPr>
          <p:nvPr/>
        </p:nvCxnSpPr>
        <p:spPr>
          <a:xfrm flipV="1">
            <a:off x="2677257" y="2667200"/>
            <a:ext cx="503708" cy="1438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CE964F6-3B04-3BF6-4515-A82BA96A4127}"/>
              </a:ext>
            </a:extLst>
          </p:cNvPr>
          <p:cNvCxnSpPr>
            <a:cxnSpLocks/>
            <a:stCxn id="11" idx="3"/>
            <a:endCxn id="4" idx="3"/>
          </p:cNvCxnSpPr>
          <p:nvPr/>
        </p:nvCxnSpPr>
        <p:spPr>
          <a:xfrm flipV="1">
            <a:off x="2827041" y="4315873"/>
            <a:ext cx="698637" cy="687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D7DFEC3-2FA2-4733-4681-572C5351E8A3}"/>
              </a:ext>
            </a:extLst>
          </p:cNvPr>
          <p:cNvSpPr/>
          <p:nvPr/>
        </p:nvSpPr>
        <p:spPr>
          <a:xfrm>
            <a:off x="9052833" y="4627559"/>
            <a:ext cx="2438611" cy="142396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動的にしたい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それまでは書き溜めるぐらいしか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032CF6F-6F18-06D9-4F35-1338CA455085}"/>
              </a:ext>
            </a:extLst>
          </p:cNvPr>
          <p:cNvCxnSpPr>
            <a:cxnSpLocks/>
            <a:stCxn id="31" idx="1"/>
            <a:endCxn id="7" idx="5"/>
          </p:cNvCxnSpPr>
          <p:nvPr/>
        </p:nvCxnSpPr>
        <p:spPr>
          <a:xfrm flipH="1" flipV="1">
            <a:off x="8192793" y="4433815"/>
            <a:ext cx="860040" cy="905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A4893C1-18A1-7673-CEC6-0308057C6BA7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V="1">
            <a:off x="5863842" y="4907023"/>
            <a:ext cx="0" cy="285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A8629EA9-B958-2B7E-8992-E978ED46D28C}"/>
              </a:ext>
            </a:extLst>
          </p:cNvPr>
          <p:cNvSpPr/>
          <p:nvPr/>
        </p:nvSpPr>
        <p:spPr>
          <a:xfrm>
            <a:off x="9481729" y="2179562"/>
            <a:ext cx="2288240" cy="2254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とりあえず、</a:t>
            </a:r>
            <a:r>
              <a:rPr kumimoji="1" lang="en-US" altLang="ja-JP" dirty="0"/>
              <a:t>Modaal.js</a:t>
            </a:r>
            <a:r>
              <a:rPr kumimoji="1" lang="ja-JP" altLang="en-US" dirty="0"/>
              <a:t>を利用してポップアップで表示されるフォームを書いてみる？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D464D38-E4AA-0299-78D8-E6C0240ABCB0}"/>
              </a:ext>
            </a:extLst>
          </p:cNvPr>
          <p:cNvCxnSpPr>
            <a:cxnSpLocks/>
            <a:stCxn id="41" idx="1"/>
            <a:endCxn id="6" idx="6"/>
          </p:cNvCxnSpPr>
          <p:nvPr/>
        </p:nvCxnSpPr>
        <p:spPr>
          <a:xfrm flipH="1" flipV="1">
            <a:off x="8701873" y="2667200"/>
            <a:ext cx="779856" cy="639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16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ABB2E-7A53-D95A-7B9E-67DB1A8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計画 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5CBB90D-3B1A-207B-F818-5E7FEEF97D92}"/>
              </a:ext>
            </a:extLst>
          </p:cNvPr>
          <p:cNvSpPr/>
          <p:nvPr/>
        </p:nvSpPr>
        <p:spPr>
          <a:xfrm>
            <a:off x="4809392" y="2100432"/>
            <a:ext cx="2019719" cy="14444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Index.html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CC49D97-56A3-6F92-EF25-06FFCAC257EB}"/>
              </a:ext>
            </a:extLst>
          </p:cNvPr>
          <p:cNvSpPr/>
          <p:nvPr/>
        </p:nvSpPr>
        <p:spPr>
          <a:xfrm>
            <a:off x="3334377" y="3415308"/>
            <a:ext cx="1306286" cy="105507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星回り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71B0A5-750C-D785-7426-55D35CD24E32}"/>
              </a:ext>
            </a:extLst>
          </p:cNvPr>
          <p:cNvSpPr/>
          <p:nvPr/>
        </p:nvSpPr>
        <p:spPr>
          <a:xfrm>
            <a:off x="3180965" y="2139661"/>
            <a:ext cx="1306286" cy="105507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日記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8FCA0A2-2738-4D78-1B3E-E230F3BE03EF}"/>
              </a:ext>
            </a:extLst>
          </p:cNvPr>
          <p:cNvSpPr/>
          <p:nvPr/>
        </p:nvSpPr>
        <p:spPr>
          <a:xfrm>
            <a:off x="7395587" y="2139661"/>
            <a:ext cx="1306286" cy="10550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意見箱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9B03BB9-6B4A-6202-B61D-6E26D76178B2}"/>
              </a:ext>
            </a:extLst>
          </p:cNvPr>
          <p:cNvSpPr/>
          <p:nvPr/>
        </p:nvSpPr>
        <p:spPr>
          <a:xfrm>
            <a:off x="7077808" y="3533250"/>
            <a:ext cx="1306286" cy="105507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本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B8AFE9E-E878-A2BE-F261-51A8A240C2E9}"/>
              </a:ext>
            </a:extLst>
          </p:cNvPr>
          <p:cNvSpPr/>
          <p:nvPr/>
        </p:nvSpPr>
        <p:spPr>
          <a:xfrm>
            <a:off x="4762919" y="3851946"/>
            <a:ext cx="2201845" cy="105507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コーディング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3F3C5B1-972D-FF0F-6218-9CF250B8914A}"/>
              </a:ext>
            </a:extLst>
          </p:cNvPr>
          <p:cNvSpPr/>
          <p:nvPr/>
        </p:nvSpPr>
        <p:spPr>
          <a:xfrm>
            <a:off x="422031" y="2283485"/>
            <a:ext cx="2255226" cy="105507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動的にしたい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内容に気を付ける</a:t>
            </a:r>
            <a:endParaRPr kumimoji="1" lang="en-US" altLang="ja-JP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6EE2E93-64E6-1604-396D-960AAD95CF02}"/>
              </a:ext>
            </a:extLst>
          </p:cNvPr>
          <p:cNvSpPr/>
          <p:nvPr/>
        </p:nvSpPr>
        <p:spPr>
          <a:xfrm>
            <a:off x="388430" y="3595763"/>
            <a:ext cx="2438611" cy="281504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ホロスコープをど真ん中に表示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&gt;&gt; </a:t>
            </a:r>
            <a:r>
              <a:rPr kumimoji="1" lang="ja-JP" altLang="en-US" dirty="0"/>
              <a:t>エフェメリスなる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を使う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ヘリオも一緒に表示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解析図・サビアンも同時表示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機械学習のためのデータも集める</a:t>
            </a:r>
            <a:endParaRPr kumimoji="1" lang="en-US" altLang="ja-JP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E1133EF-56CD-119A-602F-91D4F702446E}"/>
              </a:ext>
            </a:extLst>
          </p:cNvPr>
          <p:cNvSpPr/>
          <p:nvPr/>
        </p:nvSpPr>
        <p:spPr>
          <a:xfrm>
            <a:off x="3659693" y="5192408"/>
            <a:ext cx="4408297" cy="142396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Html/</a:t>
            </a:r>
            <a:r>
              <a:rPr kumimoji="1" lang="en-US" altLang="ja-JP" dirty="0" err="1"/>
              <a:t>css</a:t>
            </a:r>
            <a:r>
              <a:rPr kumimoji="1" lang="en-US" altLang="ja-JP" dirty="0"/>
              <a:t>/Node.js</a:t>
            </a:r>
            <a:r>
              <a:rPr kumimoji="1" lang="ja-JP" altLang="en-US" dirty="0"/>
              <a:t>を利用したデザイン一覧を作成</a:t>
            </a:r>
            <a:endParaRPr kumimoji="1" lang="en-US" altLang="ja-JP" dirty="0"/>
          </a:p>
          <a:p>
            <a:pPr algn="ctr"/>
            <a:r>
              <a:rPr kumimoji="1" lang="en-US" altLang="ja-JP" dirty="0" err="1"/>
              <a:t>openprocessing</a:t>
            </a:r>
            <a:r>
              <a:rPr kumimoji="1" lang="ja-JP" altLang="en-US" dirty="0"/>
              <a:t>でのギャラリー</a:t>
            </a:r>
            <a:endParaRPr kumimoji="1"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ACBAF88-D7C7-AC85-1B4F-392ED77C6196}"/>
              </a:ext>
            </a:extLst>
          </p:cNvPr>
          <p:cNvCxnSpPr>
            <a:stCxn id="10" idx="3"/>
            <a:endCxn id="5" idx="2"/>
          </p:cNvCxnSpPr>
          <p:nvPr/>
        </p:nvCxnSpPr>
        <p:spPr>
          <a:xfrm flipV="1">
            <a:off x="2677257" y="2667200"/>
            <a:ext cx="503708" cy="1438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CE964F6-3B04-3BF6-4515-A82BA96A4127}"/>
              </a:ext>
            </a:extLst>
          </p:cNvPr>
          <p:cNvCxnSpPr>
            <a:cxnSpLocks/>
            <a:stCxn id="11" idx="3"/>
            <a:endCxn id="4" idx="3"/>
          </p:cNvCxnSpPr>
          <p:nvPr/>
        </p:nvCxnSpPr>
        <p:spPr>
          <a:xfrm flipV="1">
            <a:off x="2827041" y="4315873"/>
            <a:ext cx="698637" cy="687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D7DFEC3-2FA2-4733-4681-572C5351E8A3}"/>
              </a:ext>
            </a:extLst>
          </p:cNvPr>
          <p:cNvSpPr/>
          <p:nvPr/>
        </p:nvSpPr>
        <p:spPr>
          <a:xfrm>
            <a:off x="9052833" y="4627559"/>
            <a:ext cx="2438611" cy="142396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動的にしたい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それまでは書き溜めるぐらいしか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032CF6F-6F18-06D9-4F35-1338CA455085}"/>
              </a:ext>
            </a:extLst>
          </p:cNvPr>
          <p:cNvCxnSpPr>
            <a:cxnSpLocks/>
            <a:stCxn id="31" idx="1"/>
            <a:endCxn id="7" idx="5"/>
          </p:cNvCxnSpPr>
          <p:nvPr/>
        </p:nvCxnSpPr>
        <p:spPr>
          <a:xfrm flipH="1" flipV="1">
            <a:off x="8192793" y="4433815"/>
            <a:ext cx="860040" cy="905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A4893C1-18A1-7673-CEC6-0308057C6BA7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V="1">
            <a:off x="5863842" y="4907023"/>
            <a:ext cx="0" cy="285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A8629EA9-B958-2B7E-8992-E978ED46D28C}"/>
              </a:ext>
            </a:extLst>
          </p:cNvPr>
          <p:cNvSpPr/>
          <p:nvPr/>
        </p:nvSpPr>
        <p:spPr>
          <a:xfrm>
            <a:off x="9481729" y="2179562"/>
            <a:ext cx="2288240" cy="2254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とりあえず、</a:t>
            </a:r>
            <a:r>
              <a:rPr kumimoji="1" lang="en-US" altLang="ja-JP" dirty="0"/>
              <a:t>Modaal.js</a:t>
            </a:r>
            <a:r>
              <a:rPr kumimoji="1" lang="ja-JP" altLang="en-US" dirty="0"/>
              <a:t>を利用してポップアップで表示されるフォームを書いてみる？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D464D38-E4AA-0299-78D8-E6C0240ABCB0}"/>
              </a:ext>
            </a:extLst>
          </p:cNvPr>
          <p:cNvCxnSpPr>
            <a:cxnSpLocks/>
            <a:stCxn id="41" idx="1"/>
            <a:endCxn id="6" idx="6"/>
          </p:cNvCxnSpPr>
          <p:nvPr/>
        </p:nvCxnSpPr>
        <p:spPr>
          <a:xfrm flipH="1" flipV="1">
            <a:off x="8701873" y="2667200"/>
            <a:ext cx="779856" cy="639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爆発: 8 pt 8">
            <a:extLst>
              <a:ext uri="{FF2B5EF4-FFF2-40B4-BE49-F238E27FC236}">
                <a16:creationId xmlns:a16="http://schemas.microsoft.com/office/drawing/2014/main" id="{FB333DAC-A409-EA09-CC8F-87915D474E38}"/>
              </a:ext>
            </a:extLst>
          </p:cNvPr>
          <p:cNvSpPr/>
          <p:nvPr/>
        </p:nvSpPr>
        <p:spPr>
          <a:xfrm rot="838479">
            <a:off x="6704706" y="4544904"/>
            <a:ext cx="2139524" cy="1980533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まずは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ここを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開発</a:t>
            </a:r>
          </a:p>
        </p:txBody>
      </p:sp>
    </p:spTree>
    <p:extLst>
      <p:ext uri="{BB962C8B-B14F-4D97-AF65-F5344CB8AC3E}">
        <p14:creationId xmlns:p14="http://schemas.microsoft.com/office/powerpoint/2010/main" val="3917155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TM03457503[[fn=クォータブル]]</Template>
  <TotalTime>45</TotalTime>
  <Words>291</Words>
  <Application>Microsoft Office PowerPoint</Application>
  <PresentationFormat>ワイド画面</PresentationFormat>
  <Paragraphs>68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クォータブル</vt:lpstr>
      <vt:lpstr>Webサイトの構成</vt:lpstr>
      <vt:lpstr>PowerPoint プレゼンテーション</vt:lpstr>
      <vt:lpstr>現在の状況</vt:lpstr>
      <vt:lpstr>計画 </vt:lpstr>
      <vt:lpstr>計画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Webサイトの構成</dc:title>
  <dc:creator>未佳 小林</dc:creator>
  <cp:lastModifiedBy>未佳 小林</cp:lastModifiedBy>
  <cp:revision>2</cp:revision>
  <dcterms:created xsi:type="dcterms:W3CDTF">2024-01-25T01:39:06Z</dcterms:created>
  <dcterms:modified xsi:type="dcterms:W3CDTF">2024-01-25T02:24:19Z</dcterms:modified>
</cp:coreProperties>
</file>