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FD7083-1014-4CC1-AC81-20251EC1A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7B3B64-640A-45C6-87D0-F93C2E7E0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A29359-9E5A-47F7-B66D-2E6B37DC0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55E78B-685C-46FA-8647-310D55846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5BE6B5-35C5-48C9-BA7C-82E0DEBE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77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F7190E-E1F5-4CEB-8A49-981D0E212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1AB0BA-5FF0-4183-8B30-0CEFD1297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2EB3E0-DFF3-4899-BA2F-22E9D7058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81C526-158D-4536-AE12-B465CE5C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CB161F-2B56-411F-BB08-AE9BA31C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088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D76FF1-A1C1-443A-8615-19C261BD8C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C97BE5-2456-4107-AF0F-D2AAB75B0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CA7940-BD84-49D2-AD87-E8978E86F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BF954-9E88-4C43-8D94-5A2267769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C58187-69CC-4C28-B446-5F724FDE1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534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859A5-4D84-461D-9383-0F8FFF48E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A61B47-CB74-4E10-9334-C544CB718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571A8F-B993-4E7B-8FF9-531A958EA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C27B91-F7DB-4C5B-B51D-000E8B86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A465A-9081-4ADB-B761-D1227612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905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43EE6-4ABF-4783-B075-450C13203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EEA1D2-FCDE-4F38-BEF0-0B118D308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1590B6-0993-41EA-89A3-791BC8DDC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75EBE6-4220-4F37-BC0E-34B1053A0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29904B-316A-4951-89B8-B0606A15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073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11B80-6BBD-4983-8726-B4B773CB9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A5B8DA-3566-4E9C-85BB-3DDA8C739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CBD20C-59B0-4903-AE8B-E9E877DA7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2AEB31-EC30-4971-8776-16FDAE8BB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D788CC-E2AA-44EF-812C-629C7E52D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80CC27-7372-4B2E-9207-3F6E02F3A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1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56BE39-7857-4359-8BFF-CE3D122E3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457E3A-FC7A-429F-B04D-0518A4691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D3AA87-2961-4667-9A4A-02145C940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E18A9D-00E1-4435-B4D3-9AD0575CE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9236CC-140C-41E5-8EB8-815053087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76ABF4-C2C3-433E-83CF-9274CEF84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CA5B36-3E56-4D76-801C-0B5C61719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DADBDF1-361B-4318-B66D-8D248054B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59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FB974D-15D2-4CF9-937F-800FD6DFF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F1D899-DEFD-48DF-83CB-71963794A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81BDEF-AE6C-4739-8801-CF7A1842D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0DA09B-C1A0-47A7-8EC3-ADFC7FAF0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586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CEF91D-4F21-42C1-873A-AF46FBFEA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951C60-BD26-418A-A6B8-2E64EB5DF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F48344-8C14-4168-B976-EADB35C1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43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7337F-FAD9-45C0-9633-75CB2C874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237256-6CF9-47D4-B1C1-11577BD5D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CC4A65-22AE-436D-877C-A0A260E9C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970685-434C-4799-882B-BF64A8044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3F2524-3991-4116-B442-C200DF45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DF7367-E03E-4773-A286-9374B47D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188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3E75F-0C4C-4316-BC20-86CEA6242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A49920-FCCB-41A4-A377-943A48B8FC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CDEC02-3AFB-47EB-A100-D9A9C9BE7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D4A9EB-9D27-4ADB-975C-A938A91B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246E-57E4-429D-A01F-268699D3DFE4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4B6902-D448-4E15-BA46-4D32293F6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475C06-A251-4C99-83F5-33CAD2C6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900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978EBBA-B825-47A5-9810-E06EEC42C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0EE3B-E8DF-49CE-9AFB-24FD15931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54228F-9E86-4296-B141-5C5C4EF0D3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2246E-57E4-429D-A01F-268699D3DFE4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79745E-45DA-4FCA-B7DF-E65EA8F7A7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9EFC92-35DD-4402-8D24-5F9439C5AE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53EFB-4005-4F74-A68D-73366E4E4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461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F0043-1A7F-470E-8EAF-F6C4AD893C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SQA, </a:t>
            </a:r>
            <a:r>
              <a:rPr lang="zh-CN" altLang="en-US" b="1" dirty="0">
                <a:solidFill>
                  <a:srgbClr val="C00000"/>
                </a:solidFill>
              </a:rPr>
              <a:t>第</a:t>
            </a:r>
            <a:r>
              <a:rPr lang="en-US" altLang="zh-CN" b="1" dirty="0">
                <a:solidFill>
                  <a:srgbClr val="C00000"/>
                </a:solidFill>
              </a:rPr>
              <a:t>7</a:t>
            </a:r>
            <a:r>
              <a:rPr lang="zh-CN" altLang="en-US" b="1" dirty="0">
                <a:solidFill>
                  <a:srgbClr val="C00000"/>
                </a:solidFill>
              </a:rPr>
              <a:t>课：</a:t>
            </a:r>
            <a:br>
              <a:rPr lang="en-US" altLang="zh-CN" dirty="0"/>
            </a:b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冒烟和探索测试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F83E95-3264-419A-914B-BBF1F13326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5913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1A65A-EBDE-42DD-84E1-16C7717A5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探索测试的不足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432B95-3C3B-4C7F-9216-A427DBF01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缺乏管理约束性</a:t>
            </a:r>
            <a:endParaRPr lang="en-US" altLang="zh-CN" dirty="0"/>
          </a:p>
          <a:p>
            <a:r>
              <a:rPr lang="zh-CN" altLang="en-US" dirty="0"/>
              <a:t>可能无法重现</a:t>
            </a:r>
            <a:endParaRPr lang="en-US" altLang="zh-CN" dirty="0"/>
          </a:p>
          <a:p>
            <a:r>
              <a:rPr lang="zh-CN" altLang="en-US" dirty="0"/>
              <a:t>不确定测试覆盖情况</a:t>
            </a:r>
            <a:endParaRPr lang="en-US" altLang="zh-CN" dirty="0"/>
          </a:p>
          <a:p>
            <a:r>
              <a:rPr lang="zh-CN" altLang="en-US" dirty="0"/>
              <a:t>难于自动化</a:t>
            </a:r>
          </a:p>
        </p:txBody>
      </p:sp>
    </p:spTree>
    <p:extLst>
      <p:ext uri="{BB962C8B-B14F-4D97-AF65-F5344CB8AC3E}">
        <p14:creationId xmlns:p14="http://schemas.microsoft.com/office/powerpoint/2010/main" val="3847111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D9F48B-D8A6-4AA2-BA62-EAF71310C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冒烟测试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5846E7-AFB1-4E38-9093-4C8526086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在正式灌水或其它液体之前，向管道内灌烟来查找泄露</a:t>
            </a:r>
            <a:endParaRPr lang="en-US" altLang="zh-CN" dirty="0"/>
          </a:p>
          <a:p>
            <a:r>
              <a:rPr lang="zh-CN" altLang="en-US" dirty="0"/>
              <a:t>为什么？</a:t>
            </a:r>
            <a:endParaRPr lang="en-US" altLang="zh-CN" dirty="0"/>
          </a:p>
          <a:p>
            <a:pPr lvl="1"/>
            <a:r>
              <a:rPr lang="zh-CN" altLang="en-US" dirty="0"/>
              <a:t>如果有泄露，可以容易发现</a:t>
            </a:r>
            <a:endParaRPr lang="en-US" altLang="zh-CN" dirty="0"/>
          </a:p>
          <a:p>
            <a:pPr lvl="1"/>
            <a:r>
              <a:rPr lang="zh-CN" altLang="en-US" dirty="0"/>
              <a:t>避免浪费精力</a:t>
            </a:r>
            <a:endParaRPr lang="en-US" altLang="zh-CN" dirty="0"/>
          </a:p>
          <a:p>
            <a:pPr lvl="1"/>
            <a:r>
              <a:rPr lang="zh-CN" altLang="en-US" dirty="0"/>
              <a:t>避免进一步损坏（高压水会进一步冲坏漏洞）</a:t>
            </a:r>
          </a:p>
        </p:txBody>
      </p:sp>
    </p:spTree>
    <p:extLst>
      <p:ext uri="{BB962C8B-B14F-4D97-AF65-F5344CB8AC3E}">
        <p14:creationId xmlns:p14="http://schemas.microsoft.com/office/powerpoint/2010/main" val="1617927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E3F9D-0286-428A-B660-889638F09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冒烟测试</a:t>
            </a:r>
            <a:r>
              <a:rPr lang="en-US" altLang="zh-CN" dirty="0"/>
              <a:t>(</a:t>
            </a:r>
            <a:r>
              <a:rPr lang="zh-CN" altLang="en-US" dirty="0"/>
              <a:t>软件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0299C0-CBB3-48FF-ABDF-00EEED420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做少量的测试以确保系统可测试或可以发版了</a:t>
            </a:r>
            <a:endParaRPr lang="en-US" altLang="zh-CN" dirty="0"/>
          </a:p>
          <a:p>
            <a:r>
              <a:rPr lang="zh-CN" altLang="en-US" dirty="0"/>
              <a:t>为什么？</a:t>
            </a:r>
            <a:endParaRPr lang="en-US" altLang="zh-CN" dirty="0"/>
          </a:p>
          <a:p>
            <a:pPr lvl="1"/>
            <a:r>
              <a:rPr lang="zh-CN" altLang="en-US" dirty="0"/>
              <a:t>如果系统无法通过最小可接受功能的验证，则没必要对整个系统测试</a:t>
            </a:r>
            <a:endParaRPr lang="en-US" altLang="zh-CN" dirty="0"/>
          </a:p>
          <a:p>
            <a:pPr lvl="1"/>
            <a:r>
              <a:rPr lang="zh-CN" altLang="en-US" dirty="0"/>
              <a:t>安装测试工具和软件可能非常麻烦</a:t>
            </a:r>
            <a:endParaRPr lang="en-US" altLang="zh-CN" dirty="0"/>
          </a:p>
          <a:p>
            <a:pPr lvl="1"/>
            <a:r>
              <a:rPr lang="zh-CN" altLang="en-US" dirty="0"/>
              <a:t>避免浪费测试人员时间</a:t>
            </a:r>
          </a:p>
        </p:txBody>
      </p:sp>
    </p:spTree>
    <p:extLst>
      <p:ext uri="{BB962C8B-B14F-4D97-AF65-F5344CB8AC3E}">
        <p14:creationId xmlns:p14="http://schemas.microsoft.com/office/powerpoint/2010/main" val="2655901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E3F9D-0286-428A-B660-889638F09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冒烟测试可以是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0299C0-CBB3-48FF-ABDF-00EEED420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有测试计划的</a:t>
            </a:r>
            <a:r>
              <a:rPr lang="en-US" altLang="zh-CN" b="1" dirty="0"/>
              <a:t>(Scripted)</a:t>
            </a:r>
            <a:r>
              <a:rPr lang="zh-CN" altLang="en-US" dirty="0"/>
              <a:t>：在软件正式提测之前，运行一小部分重要的测试用例。可以是自动的或者手工的。</a:t>
            </a:r>
            <a:endParaRPr lang="en-US" altLang="zh-CN" dirty="0"/>
          </a:p>
          <a:p>
            <a:r>
              <a:rPr lang="zh-CN" altLang="en-US" b="1" dirty="0"/>
              <a:t>探索性的</a:t>
            </a:r>
            <a:r>
              <a:rPr lang="en-US" altLang="zh-CN" b="1" dirty="0"/>
              <a:t>(Unscripted)</a:t>
            </a:r>
            <a:r>
              <a:rPr lang="zh-CN" altLang="en-US" dirty="0"/>
              <a:t>：一个有经验的测试人员利用少量时间进行探索测试，以确保软件满足最小标准。</a:t>
            </a:r>
          </a:p>
        </p:txBody>
      </p:sp>
    </p:spTree>
    <p:extLst>
      <p:ext uri="{BB962C8B-B14F-4D97-AF65-F5344CB8AC3E}">
        <p14:creationId xmlns:p14="http://schemas.microsoft.com/office/powerpoint/2010/main" val="3619457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4492B-627D-49E0-9BDC-43E43D6C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探索测试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ED85A9-8314-4C3F-8A60-5B1E1234B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我们已经开发了一个非常正式的测试方法</a:t>
            </a:r>
            <a:endParaRPr lang="en-US" altLang="zh-CN" dirty="0"/>
          </a:p>
          <a:p>
            <a:pPr lvl="1"/>
            <a:r>
              <a:rPr lang="zh-CN" altLang="en-US" dirty="0"/>
              <a:t>开发需求</a:t>
            </a:r>
            <a:endParaRPr lang="en-US" altLang="zh-CN" dirty="0"/>
          </a:p>
          <a:p>
            <a:pPr lvl="1"/>
            <a:r>
              <a:rPr lang="zh-CN" altLang="en-US" dirty="0"/>
              <a:t>书写测试计划</a:t>
            </a:r>
            <a:endParaRPr lang="en-US" altLang="zh-CN" dirty="0"/>
          </a:p>
          <a:p>
            <a:pPr lvl="1"/>
            <a:r>
              <a:rPr lang="zh-CN" altLang="en-US" dirty="0"/>
              <a:t>创建和核查追跟踪矩阵</a:t>
            </a:r>
            <a:r>
              <a:rPr lang="en-US" altLang="zh-CN" dirty="0"/>
              <a:t>(traceability matrix)</a:t>
            </a:r>
          </a:p>
          <a:p>
            <a:pPr lvl="1"/>
            <a:r>
              <a:rPr lang="zh-CN" altLang="en-US" dirty="0"/>
              <a:t>执行测试</a:t>
            </a:r>
          </a:p>
        </p:txBody>
      </p:sp>
    </p:spTree>
    <p:extLst>
      <p:ext uri="{BB962C8B-B14F-4D97-AF65-F5344CB8AC3E}">
        <p14:creationId xmlns:p14="http://schemas.microsoft.com/office/powerpoint/2010/main" val="3449644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D0182-DBF6-4982-8AB6-180B0FE05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探索测试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65F9D8-89D5-475D-ADEB-D412CD362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但是我们假定我们知道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确切</a:t>
            </a:r>
            <a:r>
              <a:rPr lang="zh-CN" altLang="en-US" dirty="0"/>
              <a:t>期望的行为，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确切</a:t>
            </a:r>
            <a:r>
              <a:rPr lang="zh-CN" altLang="en-US" dirty="0"/>
              <a:t>知道如何造成，且有必要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定义</a:t>
            </a:r>
            <a:r>
              <a:rPr lang="zh-CN" altLang="en-US" dirty="0"/>
              <a:t>这些行为</a:t>
            </a:r>
            <a:endParaRPr lang="en-US" altLang="zh-CN" dirty="0"/>
          </a:p>
          <a:p>
            <a:pPr lvl="1"/>
            <a:r>
              <a:rPr lang="zh-CN" altLang="en-US" dirty="0"/>
              <a:t>在某些情况下有用！</a:t>
            </a:r>
            <a:endParaRPr lang="en-US" altLang="zh-CN" dirty="0"/>
          </a:p>
          <a:p>
            <a:pPr lvl="1"/>
            <a:r>
              <a:rPr lang="zh-CN" altLang="en-US" dirty="0"/>
              <a:t>但不是所有情况</a:t>
            </a:r>
            <a:endParaRPr lang="en-US" altLang="zh-CN" dirty="0"/>
          </a:p>
          <a:p>
            <a:r>
              <a:rPr lang="zh-CN" altLang="en-US" dirty="0"/>
              <a:t>如果我让你“测试一个扑克程序”，你该怎么做？</a:t>
            </a:r>
          </a:p>
        </p:txBody>
      </p:sp>
    </p:spTree>
    <p:extLst>
      <p:ext uri="{BB962C8B-B14F-4D97-AF65-F5344CB8AC3E}">
        <p14:creationId xmlns:p14="http://schemas.microsoft.com/office/powerpoint/2010/main" val="1497685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688827-6852-407F-B606-E376A3EF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有时候我们并不确切知道期望的行为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6E7470-BA59-428B-BC5D-D6BAAA1C3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主观性</a:t>
            </a:r>
            <a:endParaRPr lang="en-US" altLang="zh-CN" dirty="0"/>
          </a:p>
          <a:p>
            <a:r>
              <a:rPr lang="zh-CN" altLang="en-US" dirty="0"/>
              <a:t>领域特定</a:t>
            </a:r>
            <a:endParaRPr lang="en-US" altLang="zh-CN" dirty="0"/>
          </a:p>
          <a:p>
            <a:r>
              <a:rPr lang="zh-CN" altLang="en-US" dirty="0"/>
              <a:t>不确定确切的重现步骤</a:t>
            </a:r>
            <a:endParaRPr lang="en-US" altLang="zh-CN" dirty="0"/>
          </a:p>
          <a:p>
            <a:r>
              <a:rPr lang="zh-CN" altLang="en-US" dirty="0"/>
              <a:t>不确定接口</a:t>
            </a:r>
            <a:endParaRPr lang="en-US" altLang="zh-CN" dirty="0"/>
          </a:p>
          <a:p>
            <a:r>
              <a:rPr lang="zh-CN" altLang="en-US" dirty="0"/>
              <a:t>不熟悉常用的交互方式</a:t>
            </a:r>
            <a:endParaRPr lang="en-US" altLang="zh-CN" dirty="0"/>
          </a:p>
          <a:p>
            <a:r>
              <a:rPr lang="zh-CN" altLang="en-US" dirty="0"/>
              <a:t>隐含的需求</a:t>
            </a:r>
          </a:p>
        </p:txBody>
      </p:sp>
    </p:spTree>
    <p:extLst>
      <p:ext uri="{BB962C8B-B14F-4D97-AF65-F5344CB8AC3E}">
        <p14:creationId xmlns:p14="http://schemas.microsoft.com/office/powerpoint/2010/main" val="3507812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E45F6-E48C-4241-B47E-1E2388E9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探索测试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DA8FE5-71F4-44B7-ADD8-5DD1B19AA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定义：在没有明确测试计划情况下的测试，目标是：</a:t>
            </a:r>
            <a:endParaRPr lang="en-US" altLang="zh-CN" dirty="0"/>
          </a:p>
          <a:p>
            <a:pPr lvl="1"/>
            <a:r>
              <a:rPr lang="zh-CN" altLang="en-US"/>
              <a:t>学习系统功能</a:t>
            </a:r>
            <a:endParaRPr lang="en-US" altLang="zh-CN" dirty="0"/>
          </a:p>
          <a:p>
            <a:pPr lvl="1"/>
            <a:r>
              <a:rPr lang="zh-CN" altLang="en-US" dirty="0"/>
              <a:t>查找缺陷和可能的增强，并向开发提供输入</a:t>
            </a:r>
          </a:p>
        </p:txBody>
      </p:sp>
    </p:spTree>
    <p:extLst>
      <p:ext uri="{BB962C8B-B14F-4D97-AF65-F5344CB8AC3E}">
        <p14:creationId xmlns:p14="http://schemas.microsoft.com/office/powerpoint/2010/main" val="1146160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31286-9F1E-42F8-95B0-CFB605289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1650ED-F27F-4512-AF3B-6FFC3468D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/>
              <a:t>使用你的最佳判断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如果对下一步有疑问，则回到步骤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8575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AAFA16-94B8-41C3-82EF-27D0F0B34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信任测试人员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F5EA70-4689-4808-9DA4-BB9E8D5FA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探索测试依赖测试人员的直觉，通过直觉发现缺陷，或感知某些功能不太正确</a:t>
            </a:r>
          </a:p>
        </p:txBody>
      </p:sp>
    </p:spTree>
    <p:extLst>
      <p:ext uri="{BB962C8B-B14F-4D97-AF65-F5344CB8AC3E}">
        <p14:creationId xmlns:p14="http://schemas.microsoft.com/office/powerpoint/2010/main" val="1340144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ABA25-8A64-4B19-A2C3-70253F835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661322-2100-40D0-85C3-AE5B66546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以完成重要任务的心态对待探索测试</a:t>
            </a:r>
            <a:endParaRPr lang="en-US" altLang="zh-CN" dirty="0"/>
          </a:p>
          <a:p>
            <a:r>
              <a:rPr lang="zh-CN" altLang="en-US" dirty="0"/>
              <a:t>过程中关注边界情况</a:t>
            </a:r>
            <a:endParaRPr lang="en-US" altLang="zh-CN" dirty="0"/>
          </a:p>
          <a:p>
            <a:r>
              <a:rPr lang="zh-CN" altLang="en-US" dirty="0"/>
              <a:t>做不同方向的探索测试</a:t>
            </a:r>
            <a:endParaRPr lang="en-US" altLang="zh-CN" dirty="0"/>
          </a:p>
          <a:p>
            <a:r>
              <a:rPr lang="zh-CN" altLang="en-US" dirty="0"/>
              <a:t>如果我是程序员，我会怎么考虑这个功能</a:t>
            </a:r>
            <a:endParaRPr lang="en-US" altLang="zh-CN" dirty="0"/>
          </a:p>
          <a:p>
            <a:r>
              <a:rPr lang="zh-CN" altLang="en-US" dirty="0"/>
              <a:t>发现缺陷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立即</a:t>
            </a:r>
            <a:r>
              <a:rPr lang="zh-CN" altLang="en-US" dirty="0"/>
              <a:t>写下来</a:t>
            </a:r>
            <a:endParaRPr lang="en-US" altLang="zh-CN" dirty="0"/>
          </a:p>
          <a:p>
            <a:r>
              <a:rPr lang="zh-CN" altLang="en-US" dirty="0"/>
              <a:t>你可以记下测试步骤，之后添加到正式测试计划中</a:t>
            </a:r>
          </a:p>
        </p:txBody>
      </p:sp>
    </p:spTree>
    <p:extLst>
      <p:ext uri="{BB962C8B-B14F-4D97-AF65-F5344CB8AC3E}">
        <p14:creationId xmlns:p14="http://schemas.microsoft.com/office/powerpoint/2010/main" val="1786018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4D070F-79AE-454D-BC2C-B8B735665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探索测试的好处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1EEACD-94E1-4E43-B055-A7FDAA37C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快</a:t>
            </a:r>
            <a:endParaRPr lang="en-US" altLang="zh-CN" dirty="0"/>
          </a:p>
          <a:p>
            <a:r>
              <a:rPr lang="zh-CN" altLang="en-US" dirty="0"/>
              <a:t>灵活</a:t>
            </a:r>
            <a:endParaRPr lang="en-US" altLang="zh-CN" dirty="0"/>
          </a:p>
          <a:p>
            <a:r>
              <a:rPr lang="zh-CN" altLang="en-US" dirty="0"/>
              <a:t>依赖于测试人员的知识经验，也有助于提升</a:t>
            </a:r>
            <a:endParaRPr lang="en-US" altLang="zh-CN" dirty="0"/>
          </a:p>
          <a:p>
            <a:r>
              <a:rPr lang="zh-CN" altLang="en-US" dirty="0"/>
              <a:t>非常易于更新！</a:t>
            </a:r>
          </a:p>
        </p:txBody>
      </p:sp>
    </p:spTree>
    <p:extLst>
      <p:ext uri="{BB962C8B-B14F-4D97-AF65-F5344CB8AC3E}">
        <p14:creationId xmlns:p14="http://schemas.microsoft.com/office/powerpoint/2010/main" val="4259070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418</Words>
  <Application>Microsoft Office PowerPoint</Application>
  <PresentationFormat>宽屏</PresentationFormat>
  <Paragraphs>60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SQA, 第7课： 冒烟和探索测试</vt:lpstr>
      <vt:lpstr>探索测试</vt:lpstr>
      <vt:lpstr>探索测试</vt:lpstr>
      <vt:lpstr>有时候我们并不确切知道期望的行为</vt:lpstr>
      <vt:lpstr>探索测试</vt:lpstr>
      <vt:lpstr>如何做</vt:lpstr>
      <vt:lpstr>信任测试人员</vt:lpstr>
      <vt:lpstr>技巧</vt:lpstr>
      <vt:lpstr>探索测试的好处</vt:lpstr>
      <vt:lpstr>探索测试的不足</vt:lpstr>
      <vt:lpstr>冒烟测试</vt:lpstr>
      <vt:lpstr>冒烟测试(软件)</vt:lpstr>
      <vt:lpstr>冒烟测试可以是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SQA, 第2课： 测试理论和术语</dc:title>
  <dc:creator>全真教-杨波</dc:creator>
  <cp:lastModifiedBy>全真教-杨波</cp:lastModifiedBy>
  <cp:revision>111</cp:revision>
  <dcterms:created xsi:type="dcterms:W3CDTF">2017-09-09T07:12:39Z</dcterms:created>
  <dcterms:modified xsi:type="dcterms:W3CDTF">2017-09-16T09:35:15Z</dcterms:modified>
</cp:coreProperties>
</file>